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03" d="100"/>
          <a:sy n="103" d="100"/>
        </p:scale>
        <p:origin x="-824" y="-104"/>
      </p:cViewPr>
      <p:guideLst>
        <p:guide orient="horz" pos="2160"/>
        <p:guide pos="2880"/>
      </p:guideLst>
    </p:cSldViewPr>
  </p:slideViewPr>
  <p:notesTextViewPr>
    <p:cViewPr>
      <p:scale>
        <a:sx n="100" d="100"/>
        <a:sy n="100" d="100"/>
      </p:scale>
      <p:origin x="0" y="856"/>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7"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tableStyles" Target="tableStyles.xml"/><Relationship Id="rId3" Type="http://schemas.openxmlformats.org/officeDocument/2006/relationships/slide" Target="slides/slide2.xml"/><Relationship Id="rId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E098BE-AC43-0643-A3E8-5233E0F00BD0}" type="datetimeFigureOut">
              <a:rPr lang="en-US" smtClean="0"/>
              <a:t>10/31/12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4A26A8-CAD6-914E-995C-848E487508E4}"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research design used in this</a:t>
            </a:r>
            <a:r>
              <a:rPr lang="en-US" baseline="0" dirty="0" smtClean="0"/>
              <a:t> study would be described as a correlation study. A case study is a </a:t>
            </a:r>
            <a:r>
              <a:rPr lang="en-US" dirty="0" smtClean="0"/>
              <a:t>“type of descriptive study that includes a case study design”.  (Burns</a:t>
            </a:r>
            <a:r>
              <a:rPr lang="en-US" baseline="0" dirty="0" smtClean="0"/>
              <a:t> &amp; Grove, 2009, p.690</a:t>
            </a:r>
            <a:r>
              <a:rPr lang="en-US" dirty="0" smtClean="0"/>
              <a:t>).</a:t>
            </a:r>
            <a:r>
              <a:rPr lang="en-US" baseline="0" dirty="0" smtClean="0"/>
              <a:t>  A case study design is “ a design that guides the intensive exploration of a single unit of study, such as a person, family, group, community, or institution (Burns &amp; Grove, 2009, p.690).” </a:t>
            </a:r>
            <a:r>
              <a:rPr lang="en-US" dirty="0" smtClean="0"/>
              <a:t> This</a:t>
            </a:r>
            <a:r>
              <a:rPr lang="en-US" baseline="0" dirty="0" smtClean="0"/>
              <a:t> study used descriptive methods to determine how much fathers are involved in the decision-making of breast feeding.  A descriptive design is used to “identify a phenomenon of interest, identify variables within the phenomenon, develop conceptual and operational definitions of variables, and describe variables in a study situation (Burns &amp; Grove, 2009, p.696).” This design method was appropriate for the study, however, issues of internal validity were not specifically addressed. Although, we can conclude from what was being studies that it does hold internal validity.  Internal validity is “ the extent to which the effects detected in </a:t>
            </a:r>
            <a:r>
              <a:rPr lang="en-US" baseline="0" smtClean="0"/>
              <a:t>the study </a:t>
            </a:r>
            <a:r>
              <a:rPr lang="en-US" baseline="0" dirty="0" smtClean="0"/>
              <a:t>are a true reflection of a reality rather than the result of extraneous variables (Burns &amp; Grove, 2009, p.222).”  The sample size is not appropriate for the study. This researched examined only 18 men and women within the Royal Sussex County Hospital which is in a city just south-east of England (ARTICLE page 159).  The sample size was described, however it was not representative of the entire population by any means. The only requirements that these participants had to follow by were that they were from a city in the south-east of England and had to be in their 30’s.  Also, they recruited the majority of participants “as they attended a 20-week scan in the ultrasound department, or following a delivery in the postnatal ward (ARTICLE page 160).”   The protection of the subjects was addressed when “participants all gave written consent before being interviewed (ARTICLE page 160).“</a:t>
            </a:r>
            <a:endParaRPr lang="en-US" dirty="0" smtClean="0"/>
          </a:p>
          <a:p>
            <a:endParaRPr lang="en-US" dirty="0"/>
          </a:p>
        </p:txBody>
      </p:sp>
      <p:sp>
        <p:nvSpPr>
          <p:cNvPr id="4" name="Slide Number Placeholder 3"/>
          <p:cNvSpPr>
            <a:spLocks noGrp="1"/>
          </p:cNvSpPr>
          <p:nvPr>
            <p:ph type="sldNum" sz="quarter" idx="10"/>
          </p:nvPr>
        </p:nvSpPr>
        <p:spPr/>
        <p:txBody>
          <a:bodyPr/>
          <a:lstStyle/>
          <a:p>
            <a:fld id="{7D4A26A8-CAD6-914E-995C-848E487508E4}"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A7211B-572B-5249-B2A3-D31809BABAD0}"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A7211B-572B-5249-B2A3-D31809BABAD0}"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A7211B-572B-5249-B2A3-D31809BABAD0}"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A7211B-572B-5249-B2A3-D31809BABAD0}"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A7211B-572B-5249-B2A3-D31809BABAD0}"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A7211B-572B-5249-B2A3-D31809BABAD0}"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A7211B-572B-5249-B2A3-D31809BABAD0}" type="datetimeFigureOut">
              <a:rPr lang="en-US" smtClean="0"/>
              <a:t>10/31/12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A7211B-572B-5249-B2A3-D31809BABAD0}" type="datetimeFigureOut">
              <a:rPr lang="en-US" smtClean="0"/>
              <a:t>10/31/12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A7211B-572B-5249-B2A3-D31809BABAD0}" type="datetimeFigureOut">
              <a:rPr lang="en-US" smtClean="0"/>
              <a:t>10/31/12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A7211B-572B-5249-B2A3-D31809BABAD0}"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A7211B-572B-5249-B2A3-D31809BABAD0}"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24A95-27D5-9142-B33F-E7A83E1331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7211B-572B-5249-B2A3-D31809BABAD0}" type="datetimeFigureOut">
              <a:rPr lang="en-US" smtClean="0"/>
              <a:t>10/31/12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24A95-27D5-9142-B33F-E7A83E1331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&amp; Sample</a:t>
            </a:r>
            <a:endParaRPr lang="en-US" dirty="0"/>
          </a:p>
        </p:txBody>
      </p:sp>
      <p:sp>
        <p:nvSpPr>
          <p:cNvPr id="3" name="Content Placeholder 2"/>
          <p:cNvSpPr>
            <a:spLocks noGrp="1"/>
          </p:cNvSpPr>
          <p:nvPr>
            <p:ph idx="1"/>
          </p:nvPr>
        </p:nvSpPr>
        <p:spPr/>
        <p:txBody>
          <a:bodyPr/>
          <a:lstStyle/>
          <a:p>
            <a:r>
              <a:rPr lang="en-US" dirty="0" smtClean="0"/>
              <a:t>This research shows evidence of a Case Study Design within a descriptive design</a:t>
            </a:r>
          </a:p>
          <a:p>
            <a:r>
              <a:rPr lang="en-US" dirty="0" smtClean="0"/>
              <a:t>The sample size is not adequate for a qualitative study. </a:t>
            </a:r>
          </a:p>
          <a:p>
            <a:r>
              <a:rPr lang="en-US" dirty="0" smtClean="0"/>
              <a:t>Both were described adequately and used appropriately in this research study. </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75</TotalTime>
  <Words>432</Words>
  <Application>Microsoft Macintosh PowerPoint</Application>
  <PresentationFormat>On-screen Show (4:3)</PresentationFormat>
  <Paragraphs>6</Paragraphs>
  <Slides>2</Slides>
  <Notes>1</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Slide 1</vt:lpstr>
      <vt:lpstr>Design &amp; Sample</vt:lpstr>
    </vt:vector>
  </TitlesOfParts>
  <Company>Western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Stacy Gilbert</dc:creator>
  <cp:lastModifiedBy>Stacy Gilbert</cp:lastModifiedBy>
  <cp:revision>3</cp:revision>
  <dcterms:created xsi:type="dcterms:W3CDTF">2012-10-31T23:01:50Z</dcterms:created>
  <dcterms:modified xsi:type="dcterms:W3CDTF">2012-11-01T00:17:23Z</dcterms:modified>
</cp:coreProperties>
</file>