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3"/>
  </p:notesMasterIdLst>
  <p:sldIdLst>
    <p:sldId id="256" r:id="rId2"/>
    <p:sldId id="257" r:id="rId3"/>
    <p:sldId id="261" r:id="rId4"/>
    <p:sldId id="262" r:id="rId5"/>
    <p:sldId id="258" r:id="rId6"/>
    <p:sldId id="259" r:id="rId7"/>
    <p:sldId id="260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6880BC-8824-4A6F-A8E9-3AFFEE1DB2BF}" type="datetimeFigureOut">
              <a:rPr lang="en-US" smtClean="0"/>
              <a:t>11/16/2012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87A8E4-AA7F-4085-B324-FDA86039C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7357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87A8E4-AA7F-4085-B324-FDA86039C2E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2312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8FC5E10-5624-41A6-B841-A2100E7B981A}" type="datetimeFigureOut">
              <a:rPr lang="en-US" smtClean="0"/>
              <a:t>11/16/2012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2851C7E-72E9-4E7F-BAE3-C5CED7068AA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FC5E10-5624-41A6-B841-A2100E7B981A}" type="datetimeFigureOut">
              <a:rPr lang="en-US" smtClean="0"/>
              <a:t>11/16/2012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851C7E-72E9-4E7F-BAE3-C5CED7068A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8FC5E10-5624-41A6-B841-A2100E7B981A}" type="datetimeFigureOut">
              <a:rPr lang="en-US" smtClean="0"/>
              <a:t>11/16/2012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2851C7E-72E9-4E7F-BAE3-C5CED7068A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FC5E10-5624-41A6-B841-A2100E7B981A}" type="datetimeFigureOut">
              <a:rPr lang="en-US" smtClean="0"/>
              <a:t>11/16/2012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851C7E-72E9-4E7F-BAE3-C5CED7068A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8FC5E10-5624-41A6-B841-A2100E7B981A}" type="datetimeFigureOut">
              <a:rPr lang="en-US" smtClean="0"/>
              <a:t>11/16/2012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E2851C7E-72E9-4E7F-BAE3-C5CED7068AA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FC5E10-5624-41A6-B841-A2100E7B981A}" type="datetimeFigureOut">
              <a:rPr lang="en-US" smtClean="0"/>
              <a:t>11/16/2012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851C7E-72E9-4E7F-BAE3-C5CED7068A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FC5E10-5624-41A6-B841-A2100E7B981A}" type="datetimeFigureOut">
              <a:rPr lang="en-US" smtClean="0"/>
              <a:t>11/16/2012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851C7E-72E9-4E7F-BAE3-C5CED7068A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FC5E10-5624-41A6-B841-A2100E7B981A}" type="datetimeFigureOut">
              <a:rPr lang="en-US" smtClean="0"/>
              <a:t>11/16/2012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851C7E-72E9-4E7F-BAE3-C5CED7068A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8FC5E10-5624-41A6-B841-A2100E7B981A}" type="datetimeFigureOut">
              <a:rPr lang="en-US" smtClean="0"/>
              <a:t>11/16/2012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851C7E-72E9-4E7F-BAE3-C5CED7068A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FC5E10-5624-41A6-B841-A2100E7B981A}" type="datetimeFigureOut">
              <a:rPr lang="en-US" smtClean="0"/>
              <a:t>11/16/2012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851C7E-72E9-4E7F-BAE3-C5CED7068A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FC5E10-5624-41A6-B841-A2100E7B981A}" type="datetimeFigureOut">
              <a:rPr lang="en-US" smtClean="0"/>
              <a:t>11/16/2012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2851C7E-72E9-4E7F-BAE3-C5CED7068AA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8FC5E10-5624-41A6-B841-A2100E7B981A}" type="datetimeFigureOut">
              <a:rPr lang="en-US" smtClean="0"/>
              <a:t>11/16/2012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E2851C7E-72E9-4E7F-BAE3-C5CED7068AA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Nola pender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Carol Ann C, </a:t>
            </a:r>
            <a:r>
              <a:rPr lang="en-US" dirty="0" err="1" smtClean="0"/>
              <a:t>Temi</a:t>
            </a:r>
            <a:r>
              <a:rPr lang="en-US" dirty="0" smtClean="0"/>
              <a:t> K, Luke W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0"/>
            <a:ext cx="2438400" cy="289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24150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Contd.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Health promotion counseling guidelines can be developed for an entire institution.</a:t>
            </a:r>
          </a:p>
          <a:p>
            <a:r>
              <a:rPr lang="en-US" dirty="0" smtClean="0"/>
              <a:t>Health promotion system can be put into place that focus on HPM variables</a:t>
            </a:r>
          </a:p>
          <a:p>
            <a:r>
              <a:rPr lang="en-US" b="1" dirty="0" smtClean="0"/>
              <a:t>We should probably mention the variables somewhere in the </a:t>
            </a:r>
            <a:r>
              <a:rPr lang="en-US" b="1" dirty="0" err="1" smtClean="0"/>
              <a:t>prev</a:t>
            </a:r>
            <a:r>
              <a:rPr lang="en-US" b="1" dirty="0" smtClean="0"/>
              <a:t> slide.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707310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846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Nola Pender was born in Lansing, Michigan, in 1941.</a:t>
            </a:r>
          </a:p>
          <a:p>
            <a:r>
              <a:rPr lang="en-US" dirty="0" smtClean="0"/>
              <a:t>She was an only child and her parents were advocates for the education of women.</a:t>
            </a:r>
          </a:p>
          <a:p>
            <a:r>
              <a:rPr lang="en-US" dirty="0" smtClean="0"/>
              <a:t>At age 7, she took note of the nursing care that her hospitalized aunt received and this prompted an interest in nursing.</a:t>
            </a:r>
          </a:p>
          <a:p>
            <a:r>
              <a:rPr lang="en-US" b="1" dirty="0" smtClean="0"/>
              <a:t>Other info from carol </a:t>
            </a:r>
            <a:r>
              <a:rPr lang="en-US" b="1" dirty="0" err="1" smtClean="0"/>
              <a:t>ann</a:t>
            </a:r>
            <a:r>
              <a:rPr lang="en-US" b="1" dirty="0" smtClean="0"/>
              <a:t> goes here </a:t>
            </a:r>
            <a:r>
              <a:rPr lang="en-US" b="1" dirty="0" err="1" smtClean="0"/>
              <a:t>lol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47002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concepts of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5247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Basic concepts of the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83498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is theorist?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784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she developed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She found that health professionals intervened after people developed acute or chronic diseases.</a:t>
            </a:r>
          </a:p>
          <a:p>
            <a:r>
              <a:rPr lang="en-US" dirty="0" smtClean="0"/>
              <a:t>She noticed that attention was devoted to treating patient after the fact.</a:t>
            </a:r>
          </a:p>
          <a:p>
            <a:r>
              <a:rPr lang="en-US" dirty="0" smtClean="0"/>
              <a:t>This approach did not reflect the philosophical beliefs of predecessors in nursing.</a:t>
            </a:r>
          </a:p>
          <a:p>
            <a:r>
              <a:rPr lang="en-US" dirty="0" smtClean="0"/>
              <a:t>Predecessors in nursing focused on maintaining conditions of healthy interaction between self and the environment.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04366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She decided to commit herself to the proactive stance of health promotion and disease prevention</a:t>
            </a:r>
          </a:p>
          <a:p>
            <a:r>
              <a:rPr lang="en-US" dirty="0" smtClean="0"/>
              <a:t>She was convinced that it is better to experience exuberant well-being and prevent disease than let disease happen when it can be avoidable and try to cope with it.</a:t>
            </a:r>
          </a:p>
          <a:p>
            <a:r>
              <a:rPr lang="en-US" b="1" dirty="0" smtClean="0"/>
              <a:t>We can add other info here too…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478383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does theory impact direct patient care?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Providing student nurses and nurses with behavioral counseling skills is an important part of health promotion education.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94895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does this theory mean for nursing?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Health promotion model is taught in community health and health promotion and illness prevention courses at the graduate and undergraduate levels in most nursing programs</a:t>
            </a:r>
          </a:p>
          <a:p>
            <a:r>
              <a:rPr lang="en-US" dirty="0" smtClean="0"/>
              <a:t>Nurses can use HPM as a framework to counsel individuals and families to adopt healthy behaviors.</a:t>
            </a:r>
          </a:p>
          <a:p>
            <a:r>
              <a:rPr lang="en-US" dirty="0" smtClean="0"/>
              <a:t>New computer technologies can be used during the conduct assessments and interventions to specific individuals.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753287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49</TotalTime>
  <Words>332</Words>
  <Application>Microsoft Office PowerPoint</Application>
  <PresentationFormat>On-screen Show (4:3)</PresentationFormat>
  <Paragraphs>31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Opulent</vt:lpstr>
      <vt:lpstr>Nola pender</vt:lpstr>
      <vt:lpstr>introduction </vt:lpstr>
      <vt:lpstr>Basic concepts of theory</vt:lpstr>
      <vt:lpstr>Basic concepts of the theory</vt:lpstr>
      <vt:lpstr>Who is theorist?</vt:lpstr>
      <vt:lpstr>How she developed theory</vt:lpstr>
      <vt:lpstr>contd</vt:lpstr>
      <vt:lpstr>How does theory impact direct patient care?</vt:lpstr>
      <vt:lpstr>What does this theory mean for nursing?</vt:lpstr>
      <vt:lpstr>Contd.</vt:lpstr>
      <vt:lpstr>references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Nola pender</dc:title>
  <dc:creator>tioxy</dc:creator>
  <cp:lastModifiedBy>tioxy</cp:lastModifiedBy>
  <cp:revision>5</cp:revision>
  <dcterms:created xsi:type="dcterms:W3CDTF">2012-11-16T23:21:29Z</dcterms:created>
  <dcterms:modified xsi:type="dcterms:W3CDTF">2012-11-17T00:10:50Z</dcterms:modified>
</cp:coreProperties>
</file>