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sldIdLst>
    <p:sldId id="256" r:id="rId2"/>
    <p:sldId id="261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048CADE-2433-40E0-89E0-7CE10DEE4177}">
          <p14:sldIdLst>
            <p14:sldId id="256"/>
            <p14:sldId id="261"/>
            <p14:sldId id="260"/>
            <p14:sldId id="257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107" d="100"/>
          <a:sy n="107" d="100"/>
        </p:scale>
        <p:origin x="-8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B4F94E-99B2-43ED-AFDB-D29D518B8D3B}" type="doc">
      <dgm:prSet loTypeId="urn:microsoft.com/office/officeart/2005/8/layout/cycle5" loCatId="cycle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2055369-2CBD-4834-8674-980ACE90C5AD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err="1" smtClean="0"/>
            <a:t>Arika</a:t>
          </a:r>
          <a:r>
            <a:rPr lang="en-US" dirty="0" smtClean="0"/>
            <a:t> Kay</a:t>
          </a:r>
          <a:endParaRPr lang="en-US" dirty="0"/>
        </a:p>
      </dgm:t>
    </dgm:pt>
    <dgm:pt modelId="{DC776DED-7DCF-4DEC-8BFD-429B483BBDD7}" type="parTrans" cxnId="{C72400E0-DC1E-4EE7-9889-D4FB3641F36F}">
      <dgm:prSet/>
      <dgm:spPr/>
      <dgm:t>
        <a:bodyPr/>
        <a:lstStyle/>
        <a:p>
          <a:endParaRPr lang="en-US"/>
        </a:p>
      </dgm:t>
    </dgm:pt>
    <dgm:pt modelId="{6B3798C3-A048-495E-AE8C-5FBB736935A7}" type="sibTrans" cxnId="{C72400E0-DC1E-4EE7-9889-D4FB3641F36F}">
      <dgm:prSet/>
      <dgm:spPr/>
      <dgm:t>
        <a:bodyPr/>
        <a:lstStyle/>
        <a:p>
          <a:endParaRPr lang="en-US"/>
        </a:p>
      </dgm:t>
    </dgm:pt>
    <dgm:pt modelId="{1C19EB3C-3F42-4E1E-9630-EDDFC0CFA976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Brittany</a:t>
          </a:r>
          <a:endParaRPr lang="en-US" dirty="0"/>
        </a:p>
      </dgm:t>
    </dgm:pt>
    <dgm:pt modelId="{79D45634-A583-41A9-8403-5EB099DF7C23}" type="parTrans" cxnId="{04248E8B-BFAD-4C70-AFCA-5DD521F23136}">
      <dgm:prSet/>
      <dgm:spPr/>
      <dgm:t>
        <a:bodyPr/>
        <a:lstStyle/>
        <a:p>
          <a:endParaRPr lang="en-US"/>
        </a:p>
      </dgm:t>
    </dgm:pt>
    <dgm:pt modelId="{E2038ED6-49CD-4569-8A98-43C38C2E3777}" type="sibTrans" cxnId="{04248E8B-BFAD-4C70-AFCA-5DD521F23136}">
      <dgm:prSet/>
      <dgm:spPr/>
      <dgm:t>
        <a:bodyPr/>
        <a:lstStyle/>
        <a:p>
          <a:endParaRPr lang="en-US"/>
        </a:p>
      </dgm:t>
    </dgm:pt>
    <dgm:pt modelId="{3717A1F6-1FCE-4790-9684-40DCB6AB4955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Staci</a:t>
          </a:r>
          <a:endParaRPr lang="en-US" dirty="0"/>
        </a:p>
      </dgm:t>
    </dgm:pt>
    <dgm:pt modelId="{116E151B-12D8-4447-BEF2-BF6539E5962A}" type="parTrans" cxnId="{E52621C9-4F77-4C61-BA5D-754881BCE8EE}">
      <dgm:prSet/>
      <dgm:spPr/>
      <dgm:t>
        <a:bodyPr/>
        <a:lstStyle/>
        <a:p>
          <a:endParaRPr lang="en-US"/>
        </a:p>
      </dgm:t>
    </dgm:pt>
    <dgm:pt modelId="{229FBBAD-3D99-4CD5-8C57-8F3B4F147DAF}" type="sibTrans" cxnId="{E52621C9-4F77-4C61-BA5D-754881BCE8EE}">
      <dgm:prSet/>
      <dgm:spPr/>
      <dgm:t>
        <a:bodyPr/>
        <a:lstStyle/>
        <a:p>
          <a:endParaRPr lang="en-US"/>
        </a:p>
      </dgm:t>
    </dgm:pt>
    <dgm:pt modelId="{C6E501FC-8172-4B4E-84D0-2D62AA30C18F}">
      <dgm:prSet phldrT="[Text]"/>
      <dgm:spPr>
        <a:gradFill rotWithShape="0">
          <a:gsLst>
            <a:gs pos="0">
              <a:schemeClr val="accent1"/>
            </a:gs>
            <a:gs pos="50000">
              <a:schemeClr val="accent3">
                <a:hueOff val="9299686"/>
                <a:satOff val="-29716"/>
                <a:lumOff val="-7530"/>
                <a:alphaOff val="0"/>
                <a:shade val="45000"/>
                <a:satMod val="170000"/>
              </a:schemeClr>
            </a:gs>
            <a:gs pos="70000">
              <a:schemeClr val="accent3">
                <a:hueOff val="9299686"/>
                <a:satOff val="-29716"/>
                <a:lumOff val="-753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9299686"/>
                <a:satOff val="-29716"/>
                <a:lumOff val="-7530"/>
                <a:alphaOff val="0"/>
                <a:tint val="95500"/>
                <a:shade val="100000"/>
                <a:satMod val="155000"/>
              </a:schemeClr>
            </a:gs>
          </a:gsLst>
        </a:gradFill>
      </dgm:spPr>
      <dgm:t>
        <a:bodyPr/>
        <a:lstStyle/>
        <a:p>
          <a:r>
            <a:rPr lang="en-US" dirty="0" smtClean="0"/>
            <a:t>Jessica</a:t>
          </a:r>
          <a:endParaRPr lang="en-US" dirty="0"/>
        </a:p>
      </dgm:t>
    </dgm:pt>
    <dgm:pt modelId="{B3F8737C-E667-46AB-8285-F51127AA6881}" type="parTrans" cxnId="{D943EF65-1E0F-4074-A548-45B46067D6DB}">
      <dgm:prSet/>
      <dgm:spPr/>
      <dgm:t>
        <a:bodyPr/>
        <a:lstStyle/>
        <a:p>
          <a:endParaRPr lang="en-US"/>
        </a:p>
      </dgm:t>
    </dgm:pt>
    <dgm:pt modelId="{37F7009B-E847-4626-8E77-95E93C3836F0}" type="sibTrans" cxnId="{D943EF65-1E0F-4074-A548-45B46067D6DB}">
      <dgm:prSet/>
      <dgm:spPr/>
      <dgm:t>
        <a:bodyPr/>
        <a:lstStyle/>
        <a:p>
          <a:endParaRPr lang="en-US"/>
        </a:p>
      </dgm:t>
    </dgm:pt>
    <dgm:pt modelId="{C7DE16C6-D80A-428C-929D-201258AD8BB6}">
      <dgm:prSet phldrT="[Text]"/>
      <dgm:spPr>
        <a:solidFill>
          <a:schemeClr val="accent1"/>
        </a:solidFill>
        <a:ln>
          <a:solidFill>
            <a:schemeClr val="accent1"/>
          </a:solidFill>
        </a:ln>
        <a:effectLst>
          <a:outerShdw blurRad="50800" dist="38100" dir="5400000" rotWithShape="0">
            <a:schemeClr val="accent1">
              <a:alpha val="35000"/>
            </a:schemeClr>
          </a:outerShdw>
        </a:effectLst>
        <a:scene3d>
          <a:camera prst="orthographicFront"/>
          <a:lightRig rig="threePt" dir="t"/>
        </a:scene3d>
        <a:sp3d extrusionH="76200" contourW="12700">
          <a:extrusionClr>
            <a:schemeClr val="accent1"/>
          </a:extrusionClr>
          <a:contourClr>
            <a:schemeClr val="accent1"/>
          </a:contourClr>
        </a:sp3d>
      </dgm:spPr>
      <dgm:t>
        <a:bodyPr/>
        <a:lstStyle/>
        <a:p>
          <a:r>
            <a:rPr lang="en-US" dirty="0" smtClean="0"/>
            <a:t>Samantha</a:t>
          </a:r>
          <a:endParaRPr lang="en-US" dirty="0"/>
        </a:p>
      </dgm:t>
    </dgm:pt>
    <dgm:pt modelId="{56ADA753-8A57-45AB-A003-F05FDF81AE31}" type="parTrans" cxnId="{221C9750-6B3E-4A1A-AECC-B40CEA88E747}">
      <dgm:prSet/>
      <dgm:spPr/>
      <dgm:t>
        <a:bodyPr/>
        <a:lstStyle/>
        <a:p>
          <a:endParaRPr lang="en-US"/>
        </a:p>
      </dgm:t>
    </dgm:pt>
    <dgm:pt modelId="{6480A557-9FF7-4113-818E-B6C9115DDADE}" type="sibTrans" cxnId="{221C9750-6B3E-4A1A-AECC-B40CEA88E747}">
      <dgm:prSet/>
      <dgm:spPr/>
      <dgm:t>
        <a:bodyPr/>
        <a:lstStyle/>
        <a:p>
          <a:endParaRPr lang="en-US"/>
        </a:p>
      </dgm:t>
    </dgm:pt>
    <dgm:pt modelId="{8EF3D723-26D0-43AB-891A-A0F2E85B96B0}">
      <dgm:prSet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Sammi Jo</a:t>
          </a:r>
          <a:endParaRPr lang="en-US" dirty="0"/>
        </a:p>
      </dgm:t>
    </dgm:pt>
    <dgm:pt modelId="{D772A1E9-311C-40DD-A570-1FF97495DC4F}" type="parTrans" cxnId="{5AAE2745-B108-4F2F-94E3-0800A7B04EC4}">
      <dgm:prSet/>
      <dgm:spPr/>
      <dgm:t>
        <a:bodyPr/>
        <a:lstStyle/>
        <a:p>
          <a:endParaRPr lang="en-US"/>
        </a:p>
      </dgm:t>
    </dgm:pt>
    <dgm:pt modelId="{97B7DF8A-4582-4AD9-91A6-1041270B3DF9}" type="sibTrans" cxnId="{5AAE2745-B108-4F2F-94E3-0800A7B04EC4}">
      <dgm:prSet/>
      <dgm:spPr/>
      <dgm:t>
        <a:bodyPr/>
        <a:lstStyle/>
        <a:p>
          <a:endParaRPr lang="en-US"/>
        </a:p>
      </dgm:t>
    </dgm:pt>
    <dgm:pt modelId="{AD87F8CB-CE33-44B0-A73E-E427B435C426}" type="pres">
      <dgm:prSet presAssocID="{DEB4F94E-99B2-43ED-AFDB-D29D518B8D3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8CF4DC-047F-455C-843E-C86BDCB3B0F2}" type="pres">
      <dgm:prSet presAssocID="{42055369-2CBD-4834-8674-980ACE90C5A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8D9BA7-2232-4116-8963-FFE2408FEA77}" type="pres">
      <dgm:prSet presAssocID="{42055369-2CBD-4834-8674-980ACE90C5AD}" presName="spNode" presStyleCnt="0"/>
      <dgm:spPr/>
    </dgm:pt>
    <dgm:pt modelId="{E27AB08A-5750-4559-822E-04169CE8D6EB}" type="pres">
      <dgm:prSet presAssocID="{6B3798C3-A048-495E-AE8C-5FBB736935A7}" presName="sibTrans" presStyleLbl="sibTrans1D1" presStyleIdx="0" presStyleCnt="6"/>
      <dgm:spPr/>
      <dgm:t>
        <a:bodyPr/>
        <a:lstStyle/>
        <a:p>
          <a:endParaRPr lang="en-US"/>
        </a:p>
      </dgm:t>
    </dgm:pt>
    <dgm:pt modelId="{ED446796-89C7-4238-95FA-72B2EBCF4B13}" type="pres">
      <dgm:prSet presAssocID="{1C19EB3C-3F42-4E1E-9630-EDDFC0CFA97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D2A69F-31EC-4EF9-BE8B-0077F25EB8AA}" type="pres">
      <dgm:prSet presAssocID="{1C19EB3C-3F42-4E1E-9630-EDDFC0CFA976}" presName="spNode" presStyleCnt="0"/>
      <dgm:spPr/>
    </dgm:pt>
    <dgm:pt modelId="{46BA45A9-827E-45AE-AAA2-FFD8BF689797}" type="pres">
      <dgm:prSet presAssocID="{E2038ED6-49CD-4569-8A98-43C38C2E3777}" presName="sibTrans" presStyleLbl="sibTrans1D1" presStyleIdx="1" presStyleCnt="6"/>
      <dgm:spPr/>
      <dgm:t>
        <a:bodyPr/>
        <a:lstStyle/>
        <a:p>
          <a:endParaRPr lang="en-US"/>
        </a:p>
      </dgm:t>
    </dgm:pt>
    <dgm:pt modelId="{E9DC4FF5-9685-44A9-87BB-19EDF198C5B7}" type="pres">
      <dgm:prSet presAssocID="{3717A1F6-1FCE-4790-9684-40DCB6AB495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7B45EB-12F7-4932-A80B-9F8033ABB2E9}" type="pres">
      <dgm:prSet presAssocID="{3717A1F6-1FCE-4790-9684-40DCB6AB4955}" presName="spNode" presStyleCnt="0"/>
      <dgm:spPr/>
    </dgm:pt>
    <dgm:pt modelId="{874812F5-2EA4-4656-80CF-C8CCD154EA80}" type="pres">
      <dgm:prSet presAssocID="{229FBBAD-3D99-4CD5-8C57-8F3B4F147DAF}" presName="sibTrans" presStyleLbl="sibTrans1D1" presStyleIdx="2" presStyleCnt="6"/>
      <dgm:spPr/>
      <dgm:t>
        <a:bodyPr/>
        <a:lstStyle/>
        <a:p>
          <a:endParaRPr lang="en-US"/>
        </a:p>
      </dgm:t>
    </dgm:pt>
    <dgm:pt modelId="{1A76D323-DE5D-43E8-B42A-0B5E25A1EE02}" type="pres">
      <dgm:prSet presAssocID="{8EF3D723-26D0-43AB-891A-A0F2E85B96B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93A32A-2162-4BAE-84CC-592278BE6387}" type="pres">
      <dgm:prSet presAssocID="{8EF3D723-26D0-43AB-891A-A0F2E85B96B0}" presName="spNode" presStyleCnt="0"/>
      <dgm:spPr/>
    </dgm:pt>
    <dgm:pt modelId="{428E5D44-3AE5-46E0-92EA-8DADDE015391}" type="pres">
      <dgm:prSet presAssocID="{97B7DF8A-4582-4AD9-91A6-1041270B3DF9}" presName="sibTrans" presStyleLbl="sibTrans1D1" presStyleIdx="3" presStyleCnt="6"/>
      <dgm:spPr/>
      <dgm:t>
        <a:bodyPr/>
        <a:lstStyle/>
        <a:p>
          <a:endParaRPr lang="en-US"/>
        </a:p>
      </dgm:t>
    </dgm:pt>
    <dgm:pt modelId="{A3D5F6C5-99D2-4A02-B521-9F60CB052AB5}" type="pres">
      <dgm:prSet presAssocID="{C6E501FC-8172-4B4E-84D0-2D62AA30C18F}" presName="node" presStyleLbl="node1" presStyleIdx="4" presStyleCnt="6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AF45DD78-0B3E-4398-873A-D4CD9A82BCB9}" type="pres">
      <dgm:prSet presAssocID="{C6E501FC-8172-4B4E-84D0-2D62AA30C18F}" presName="spNode" presStyleCnt="0"/>
      <dgm:spPr/>
    </dgm:pt>
    <dgm:pt modelId="{D6863E2A-2AA7-4D41-A683-D26901F95C75}" type="pres">
      <dgm:prSet presAssocID="{37F7009B-E847-4626-8E77-95E93C3836F0}" presName="sibTrans" presStyleLbl="sibTrans1D1" presStyleIdx="4" presStyleCnt="6"/>
      <dgm:spPr/>
      <dgm:t>
        <a:bodyPr/>
        <a:lstStyle/>
        <a:p>
          <a:endParaRPr lang="en-US"/>
        </a:p>
      </dgm:t>
    </dgm:pt>
    <dgm:pt modelId="{CEB6B964-530D-43F5-8F80-429DF9B52EB8}" type="pres">
      <dgm:prSet presAssocID="{C7DE16C6-D80A-428C-929D-201258AD8BB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9F3B97-3EB6-406F-9CCC-DE630C5088E2}" type="pres">
      <dgm:prSet presAssocID="{C7DE16C6-D80A-428C-929D-201258AD8BB6}" presName="spNode" presStyleCnt="0"/>
      <dgm:spPr/>
    </dgm:pt>
    <dgm:pt modelId="{DCBC110B-53D3-493C-8AEA-45AF0832EAD2}" type="pres">
      <dgm:prSet presAssocID="{6480A557-9FF7-4113-818E-B6C9115DDADE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E52621C9-4F77-4C61-BA5D-754881BCE8EE}" srcId="{DEB4F94E-99B2-43ED-AFDB-D29D518B8D3B}" destId="{3717A1F6-1FCE-4790-9684-40DCB6AB4955}" srcOrd="2" destOrd="0" parTransId="{116E151B-12D8-4447-BEF2-BF6539E5962A}" sibTransId="{229FBBAD-3D99-4CD5-8C57-8F3B4F147DAF}"/>
    <dgm:cxn modelId="{D943EF65-1E0F-4074-A548-45B46067D6DB}" srcId="{DEB4F94E-99B2-43ED-AFDB-D29D518B8D3B}" destId="{C6E501FC-8172-4B4E-84D0-2D62AA30C18F}" srcOrd="4" destOrd="0" parTransId="{B3F8737C-E667-46AB-8285-F51127AA6881}" sibTransId="{37F7009B-E847-4626-8E77-95E93C3836F0}"/>
    <dgm:cxn modelId="{22BAF393-B838-45A9-BE4A-188FB4BA1BFC}" type="presOf" srcId="{97B7DF8A-4582-4AD9-91A6-1041270B3DF9}" destId="{428E5D44-3AE5-46E0-92EA-8DADDE015391}" srcOrd="0" destOrd="0" presId="urn:microsoft.com/office/officeart/2005/8/layout/cycle5"/>
    <dgm:cxn modelId="{221C9750-6B3E-4A1A-AECC-B40CEA88E747}" srcId="{DEB4F94E-99B2-43ED-AFDB-D29D518B8D3B}" destId="{C7DE16C6-D80A-428C-929D-201258AD8BB6}" srcOrd="5" destOrd="0" parTransId="{56ADA753-8A57-45AB-A003-F05FDF81AE31}" sibTransId="{6480A557-9FF7-4113-818E-B6C9115DDADE}"/>
    <dgm:cxn modelId="{29B81672-2647-4363-8D6A-5B1D214A9B73}" type="presOf" srcId="{C6E501FC-8172-4B4E-84D0-2D62AA30C18F}" destId="{A3D5F6C5-99D2-4A02-B521-9F60CB052AB5}" srcOrd="0" destOrd="0" presId="urn:microsoft.com/office/officeart/2005/8/layout/cycle5"/>
    <dgm:cxn modelId="{04248E8B-BFAD-4C70-AFCA-5DD521F23136}" srcId="{DEB4F94E-99B2-43ED-AFDB-D29D518B8D3B}" destId="{1C19EB3C-3F42-4E1E-9630-EDDFC0CFA976}" srcOrd="1" destOrd="0" parTransId="{79D45634-A583-41A9-8403-5EB099DF7C23}" sibTransId="{E2038ED6-49CD-4569-8A98-43C38C2E3777}"/>
    <dgm:cxn modelId="{5AAE2745-B108-4F2F-94E3-0800A7B04EC4}" srcId="{DEB4F94E-99B2-43ED-AFDB-D29D518B8D3B}" destId="{8EF3D723-26D0-43AB-891A-A0F2E85B96B0}" srcOrd="3" destOrd="0" parTransId="{D772A1E9-311C-40DD-A570-1FF97495DC4F}" sibTransId="{97B7DF8A-4582-4AD9-91A6-1041270B3DF9}"/>
    <dgm:cxn modelId="{24E6A5B8-3484-4FE0-9FC6-387C4C1902FF}" type="presOf" srcId="{3717A1F6-1FCE-4790-9684-40DCB6AB4955}" destId="{E9DC4FF5-9685-44A9-87BB-19EDF198C5B7}" srcOrd="0" destOrd="0" presId="urn:microsoft.com/office/officeart/2005/8/layout/cycle5"/>
    <dgm:cxn modelId="{6DFAFAD5-6439-4E84-99C1-BFFCCB0E51E0}" type="presOf" srcId="{1C19EB3C-3F42-4E1E-9630-EDDFC0CFA976}" destId="{ED446796-89C7-4238-95FA-72B2EBCF4B13}" srcOrd="0" destOrd="0" presId="urn:microsoft.com/office/officeart/2005/8/layout/cycle5"/>
    <dgm:cxn modelId="{4E96EED8-7D70-48F3-94D8-FB096371EADA}" type="presOf" srcId="{6B3798C3-A048-495E-AE8C-5FBB736935A7}" destId="{E27AB08A-5750-4559-822E-04169CE8D6EB}" srcOrd="0" destOrd="0" presId="urn:microsoft.com/office/officeart/2005/8/layout/cycle5"/>
    <dgm:cxn modelId="{92826FA0-69EC-4E5E-BB4F-D9BDDBD876D5}" type="presOf" srcId="{6480A557-9FF7-4113-818E-B6C9115DDADE}" destId="{DCBC110B-53D3-493C-8AEA-45AF0832EAD2}" srcOrd="0" destOrd="0" presId="urn:microsoft.com/office/officeart/2005/8/layout/cycle5"/>
    <dgm:cxn modelId="{418AAF7C-9A4D-4447-94A9-B28BC6CD1D43}" type="presOf" srcId="{229FBBAD-3D99-4CD5-8C57-8F3B4F147DAF}" destId="{874812F5-2EA4-4656-80CF-C8CCD154EA80}" srcOrd="0" destOrd="0" presId="urn:microsoft.com/office/officeart/2005/8/layout/cycle5"/>
    <dgm:cxn modelId="{C72400E0-DC1E-4EE7-9889-D4FB3641F36F}" srcId="{DEB4F94E-99B2-43ED-AFDB-D29D518B8D3B}" destId="{42055369-2CBD-4834-8674-980ACE90C5AD}" srcOrd="0" destOrd="0" parTransId="{DC776DED-7DCF-4DEC-8BFD-429B483BBDD7}" sibTransId="{6B3798C3-A048-495E-AE8C-5FBB736935A7}"/>
    <dgm:cxn modelId="{47B91CB1-3854-4B95-8AB2-8002FF169A5F}" type="presOf" srcId="{37F7009B-E847-4626-8E77-95E93C3836F0}" destId="{D6863E2A-2AA7-4D41-A683-D26901F95C75}" srcOrd="0" destOrd="0" presId="urn:microsoft.com/office/officeart/2005/8/layout/cycle5"/>
    <dgm:cxn modelId="{72327F65-AA8C-4167-8EDE-DC0CE345DC06}" type="presOf" srcId="{8EF3D723-26D0-43AB-891A-A0F2E85B96B0}" destId="{1A76D323-DE5D-43E8-B42A-0B5E25A1EE02}" srcOrd="0" destOrd="0" presId="urn:microsoft.com/office/officeart/2005/8/layout/cycle5"/>
    <dgm:cxn modelId="{95A372F8-885A-49AB-AA23-D49E4044AD24}" type="presOf" srcId="{E2038ED6-49CD-4569-8A98-43C38C2E3777}" destId="{46BA45A9-827E-45AE-AAA2-FFD8BF689797}" srcOrd="0" destOrd="0" presId="urn:microsoft.com/office/officeart/2005/8/layout/cycle5"/>
    <dgm:cxn modelId="{6AD59953-A2A4-46F7-B6E8-D8AF1F02D58E}" type="presOf" srcId="{DEB4F94E-99B2-43ED-AFDB-D29D518B8D3B}" destId="{AD87F8CB-CE33-44B0-A73E-E427B435C426}" srcOrd="0" destOrd="0" presId="urn:microsoft.com/office/officeart/2005/8/layout/cycle5"/>
    <dgm:cxn modelId="{6DCA2404-988B-46C7-B286-1154E8D40FA2}" type="presOf" srcId="{42055369-2CBD-4834-8674-980ACE90C5AD}" destId="{388CF4DC-047F-455C-843E-C86BDCB3B0F2}" srcOrd="0" destOrd="0" presId="urn:microsoft.com/office/officeart/2005/8/layout/cycle5"/>
    <dgm:cxn modelId="{892F0995-25C8-44CF-A991-3E33364804C1}" type="presOf" srcId="{C7DE16C6-D80A-428C-929D-201258AD8BB6}" destId="{CEB6B964-530D-43F5-8F80-429DF9B52EB8}" srcOrd="0" destOrd="0" presId="urn:microsoft.com/office/officeart/2005/8/layout/cycle5"/>
    <dgm:cxn modelId="{B749ED69-DF2A-4A87-9E6D-D45973803B9E}" type="presParOf" srcId="{AD87F8CB-CE33-44B0-A73E-E427B435C426}" destId="{388CF4DC-047F-455C-843E-C86BDCB3B0F2}" srcOrd="0" destOrd="0" presId="urn:microsoft.com/office/officeart/2005/8/layout/cycle5"/>
    <dgm:cxn modelId="{BBC50982-0FB7-4E68-A06C-5D38DBA4B1B3}" type="presParOf" srcId="{AD87F8CB-CE33-44B0-A73E-E427B435C426}" destId="{FA8D9BA7-2232-4116-8963-FFE2408FEA77}" srcOrd="1" destOrd="0" presId="urn:microsoft.com/office/officeart/2005/8/layout/cycle5"/>
    <dgm:cxn modelId="{A222318A-B710-4857-AF21-E55E5B62E90F}" type="presParOf" srcId="{AD87F8CB-CE33-44B0-A73E-E427B435C426}" destId="{E27AB08A-5750-4559-822E-04169CE8D6EB}" srcOrd="2" destOrd="0" presId="urn:microsoft.com/office/officeart/2005/8/layout/cycle5"/>
    <dgm:cxn modelId="{F40DF7D4-0B23-49F0-92C9-6AFE5C3C86B5}" type="presParOf" srcId="{AD87F8CB-CE33-44B0-A73E-E427B435C426}" destId="{ED446796-89C7-4238-95FA-72B2EBCF4B13}" srcOrd="3" destOrd="0" presId="urn:microsoft.com/office/officeart/2005/8/layout/cycle5"/>
    <dgm:cxn modelId="{9D81AFEA-C763-4B84-A1BA-8048E2E661D8}" type="presParOf" srcId="{AD87F8CB-CE33-44B0-A73E-E427B435C426}" destId="{88D2A69F-31EC-4EF9-BE8B-0077F25EB8AA}" srcOrd="4" destOrd="0" presId="urn:microsoft.com/office/officeart/2005/8/layout/cycle5"/>
    <dgm:cxn modelId="{1319417F-119D-47BF-AFBE-14B65948BD89}" type="presParOf" srcId="{AD87F8CB-CE33-44B0-A73E-E427B435C426}" destId="{46BA45A9-827E-45AE-AAA2-FFD8BF689797}" srcOrd="5" destOrd="0" presId="urn:microsoft.com/office/officeart/2005/8/layout/cycle5"/>
    <dgm:cxn modelId="{B46BC006-C782-410E-9A58-DAEE2E6C521D}" type="presParOf" srcId="{AD87F8CB-CE33-44B0-A73E-E427B435C426}" destId="{E9DC4FF5-9685-44A9-87BB-19EDF198C5B7}" srcOrd="6" destOrd="0" presId="urn:microsoft.com/office/officeart/2005/8/layout/cycle5"/>
    <dgm:cxn modelId="{22A321F5-CBC5-4524-AAA7-AE2EC1763097}" type="presParOf" srcId="{AD87F8CB-CE33-44B0-A73E-E427B435C426}" destId="{957B45EB-12F7-4932-A80B-9F8033ABB2E9}" srcOrd="7" destOrd="0" presId="urn:microsoft.com/office/officeart/2005/8/layout/cycle5"/>
    <dgm:cxn modelId="{D46DB0B2-BE69-4B5E-B625-8B3200B7D4F8}" type="presParOf" srcId="{AD87F8CB-CE33-44B0-A73E-E427B435C426}" destId="{874812F5-2EA4-4656-80CF-C8CCD154EA80}" srcOrd="8" destOrd="0" presId="urn:microsoft.com/office/officeart/2005/8/layout/cycle5"/>
    <dgm:cxn modelId="{92E76065-E9CF-438E-9FCD-7AB74905E9F0}" type="presParOf" srcId="{AD87F8CB-CE33-44B0-A73E-E427B435C426}" destId="{1A76D323-DE5D-43E8-B42A-0B5E25A1EE02}" srcOrd="9" destOrd="0" presId="urn:microsoft.com/office/officeart/2005/8/layout/cycle5"/>
    <dgm:cxn modelId="{D5C08076-2F81-433A-8C17-1F67B1375984}" type="presParOf" srcId="{AD87F8CB-CE33-44B0-A73E-E427B435C426}" destId="{2D93A32A-2162-4BAE-84CC-592278BE6387}" srcOrd="10" destOrd="0" presId="urn:microsoft.com/office/officeart/2005/8/layout/cycle5"/>
    <dgm:cxn modelId="{3D9858A4-A08C-445C-B26C-54D8650DDBB3}" type="presParOf" srcId="{AD87F8CB-CE33-44B0-A73E-E427B435C426}" destId="{428E5D44-3AE5-46E0-92EA-8DADDE015391}" srcOrd="11" destOrd="0" presId="urn:microsoft.com/office/officeart/2005/8/layout/cycle5"/>
    <dgm:cxn modelId="{2B0AF866-72FD-49D1-907E-A4C35C8537A7}" type="presParOf" srcId="{AD87F8CB-CE33-44B0-A73E-E427B435C426}" destId="{A3D5F6C5-99D2-4A02-B521-9F60CB052AB5}" srcOrd="12" destOrd="0" presId="urn:microsoft.com/office/officeart/2005/8/layout/cycle5"/>
    <dgm:cxn modelId="{A20B28C4-596D-4E2F-A45F-07F925201DA6}" type="presParOf" srcId="{AD87F8CB-CE33-44B0-A73E-E427B435C426}" destId="{AF45DD78-0B3E-4398-873A-D4CD9A82BCB9}" srcOrd="13" destOrd="0" presId="urn:microsoft.com/office/officeart/2005/8/layout/cycle5"/>
    <dgm:cxn modelId="{60F3790C-78FB-4E8E-A32C-2D598E3FFB2B}" type="presParOf" srcId="{AD87F8CB-CE33-44B0-A73E-E427B435C426}" destId="{D6863E2A-2AA7-4D41-A683-D26901F95C75}" srcOrd="14" destOrd="0" presId="urn:microsoft.com/office/officeart/2005/8/layout/cycle5"/>
    <dgm:cxn modelId="{7ED42ED8-BA0A-4FB7-87E6-C711C92C5A45}" type="presParOf" srcId="{AD87F8CB-CE33-44B0-A73E-E427B435C426}" destId="{CEB6B964-530D-43F5-8F80-429DF9B52EB8}" srcOrd="15" destOrd="0" presId="urn:microsoft.com/office/officeart/2005/8/layout/cycle5"/>
    <dgm:cxn modelId="{FDF5AEB8-63D5-494F-819E-BE453F8ED6C3}" type="presParOf" srcId="{AD87F8CB-CE33-44B0-A73E-E427B435C426}" destId="{F09F3B97-3EB6-406F-9CCC-DE630C5088E2}" srcOrd="16" destOrd="0" presId="urn:microsoft.com/office/officeart/2005/8/layout/cycle5"/>
    <dgm:cxn modelId="{5F38A74F-9C2E-467C-A875-86509B50CE68}" type="presParOf" srcId="{AD87F8CB-CE33-44B0-A73E-E427B435C426}" destId="{DCBC110B-53D3-493C-8AEA-45AF0832EAD2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8CF4DC-047F-455C-843E-C86BDCB3B0F2}">
      <dsp:nvSpPr>
        <dsp:cNvPr id="0" name=""/>
        <dsp:cNvSpPr/>
      </dsp:nvSpPr>
      <dsp:spPr>
        <a:xfrm>
          <a:off x="3506018" y="1793"/>
          <a:ext cx="1217562" cy="791415"/>
        </a:xfrm>
        <a:prstGeom prst="roundRect">
          <a:avLst/>
        </a:prstGeom>
        <a:solidFill>
          <a:schemeClr val="accent3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Arika</a:t>
          </a:r>
          <a:r>
            <a:rPr lang="en-US" sz="1600" kern="1200" dirty="0" smtClean="0"/>
            <a:t> Kay</a:t>
          </a:r>
          <a:endParaRPr lang="en-US" sz="1600" kern="1200" dirty="0"/>
        </a:p>
      </dsp:txBody>
      <dsp:txXfrm>
        <a:off x="3544652" y="40427"/>
        <a:ext cx="1140294" cy="714147"/>
      </dsp:txXfrm>
    </dsp:sp>
    <dsp:sp modelId="{E27AB08A-5750-4559-822E-04169CE8D6EB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2627618" y="162787"/>
              </a:moveTo>
              <a:arcTo wR="1865479" hR="1865479" stAng="17646821" swAng="924701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446796-89C7-4238-95FA-72B2EBCF4B13}">
      <dsp:nvSpPr>
        <dsp:cNvPr id="0" name=""/>
        <dsp:cNvSpPr/>
      </dsp:nvSpPr>
      <dsp:spPr>
        <a:xfrm>
          <a:off x="5121571" y="934533"/>
          <a:ext cx="1217562" cy="791415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Brittany</a:t>
          </a:r>
          <a:endParaRPr lang="en-US" sz="1600" kern="1200" dirty="0"/>
        </a:p>
      </dsp:txBody>
      <dsp:txXfrm>
        <a:off x="5160205" y="973167"/>
        <a:ext cx="1140294" cy="714147"/>
      </dsp:txXfrm>
    </dsp:sp>
    <dsp:sp modelId="{46BA45A9-827E-45AE-AAA2-FFD8BF689797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3701860" y="1537269"/>
              </a:moveTo>
              <a:arcTo wR="1865479" hR="1865479" stAng="20992002" swAng="1215997"/>
            </a:path>
          </a:pathLst>
        </a:custGeom>
        <a:noFill/>
        <a:ln w="9525" cap="flat" cmpd="sng" algn="ctr">
          <a:solidFill>
            <a:schemeClr val="accent3">
              <a:hueOff val="2324921"/>
              <a:satOff val="-7429"/>
              <a:lumOff val="-188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DC4FF5-9685-44A9-87BB-19EDF198C5B7}">
      <dsp:nvSpPr>
        <dsp:cNvPr id="0" name=""/>
        <dsp:cNvSpPr/>
      </dsp:nvSpPr>
      <dsp:spPr>
        <a:xfrm>
          <a:off x="5121571" y="2800013"/>
          <a:ext cx="1217562" cy="791415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Staci</a:t>
          </a:r>
          <a:endParaRPr lang="en-US" sz="1600" kern="1200" dirty="0"/>
        </a:p>
      </dsp:txBody>
      <dsp:txXfrm>
        <a:off x="5160205" y="2838647"/>
        <a:ext cx="1140294" cy="714147"/>
      </dsp:txXfrm>
    </dsp:sp>
    <dsp:sp modelId="{874812F5-2EA4-4656-80CF-C8CCD154EA80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3052707" y="3304404"/>
              </a:moveTo>
              <a:arcTo wR="1865479" hR="1865479" stAng="3028479" swAng="924701"/>
            </a:path>
          </a:pathLst>
        </a:custGeom>
        <a:noFill/>
        <a:ln w="9525" cap="flat" cmpd="sng" algn="ctr">
          <a:solidFill>
            <a:schemeClr val="accent3">
              <a:hueOff val="4649843"/>
              <a:satOff val="-14858"/>
              <a:lumOff val="-376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6D323-DE5D-43E8-B42A-0B5E25A1EE02}">
      <dsp:nvSpPr>
        <dsp:cNvPr id="0" name=""/>
        <dsp:cNvSpPr/>
      </dsp:nvSpPr>
      <dsp:spPr>
        <a:xfrm>
          <a:off x="3506018" y="3732752"/>
          <a:ext cx="1217562" cy="791415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Sammi Jo</a:t>
          </a:r>
          <a:endParaRPr lang="en-US" sz="1600" kern="1200" dirty="0"/>
        </a:p>
      </dsp:txBody>
      <dsp:txXfrm>
        <a:off x="3544652" y="3771386"/>
        <a:ext cx="1140294" cy="714147"/>
      </dsp:txXfrm>
    </dsp:sp>
    <dsp:sp modelId="{428E5D44-3AE5-46E0-92EA-8DADDE015391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1103341" y="3568171"/>
              </a:moveTo>
              <a:arcTo wR="1865479" hR="1865479" stAng="6846821" swAng="924701"/>
            </a:path>
          </a:pathLst>
        </a:custGeom>
        <a:noFill/>
        <a:ln w="9525" cap="flat" cmpd="sng" algn="ctr">
          <a:solidFill>
            <a:schemeClr val="accent3">
              <a:hueOff val="6974765"/>
              <a:satOff val="-22287"/>
              <a:lumOff val="-564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D5F6C5-99D2-4A02-B521-9F60CB052AB5}">
      <dsp:nvSpPr>
        <dsp:cNvPr id="0" name=""/>
        <dsp:cNvSpPr/>
      </dsp:nvSpPr>
      <dsp:spPr>
        <a:xfrm>
          <a:off x="1890465" y="2800013"/>
          <a:ext cx="1217562" cy="791415"/>
        </a:xfrm>
        <a:prstGeom prst="flowChartAlternateProcess">
          <a:avLst/>
        </a:prstGeom>
        <a:gradFill rotWithShape="0">
          <a:gsLst>
            <a:gs pos="0">
              <a:schemeClr val="accent1"/>
            </a:gs>
            <a:gs pos="50000">
              <a:schemeClr val="accent3">
                <a:hueOff val="9299686"/>
                <a:satOff val="-29716"/>
                <a:lumOff val="-7530"/>
                <a:alphaOff val="0"/>
                <a:shade val="45000"/>
                <a:satMod val="170000"/>
              </a:schemeClr>
            </a:gs>
            <a:gs pos="70000">
              <a:schemeClr val="accent3">
                <a:hueOff val="9299686"/>
                <a:satOff val="-29716"/>
                <a:lumOff val="-753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9299686"/>
                <a:satOff val="-29716"/>
                <a:lumOff val="-753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Jessica</a:t>
          </a:r>
          <a:endParaRPr lang="en-US" sz="1600" kern="1200" dirty="0"/>
        </a:p>
      </dsp:txBody>
      <dsp:txXfrm>
        <a:off x="1929098" y="2838646"/>
        <a:ext cx="1140296" cy="714149"/>
      </dsp:txXfrm>
    </dsp:sp>
    <dsp:sp modelId="{D6863E2A-2AA7-4D41-A683-D26901F95C75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29099" y="2193690"/>
              </a:moveTo>
              <a:arcTo wR="1865479" hR="1865479" stAng="10192002" swAng="1215997"/>
            </a:path>
          </a:pathLst>
        </a:custGeom>
        <a:noFill/>
        <a:ln w="9525" cap="flat" cmpd="sng" algn="ctr">
          <a:solidFill>
            <a:schemeClr val="accent3">
              <a:hueOff val="9299686"/>
              <a:satOff val="-29716"/>
              <a:lumOff val="-75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B6B964-530D-43F5-8F80-429DF9B52EB8}">
      <dsp:nvSpPr>
        <dsp:cNvPr id="0" name=""/>
        <dsp:cNvSpPr/>
      </dsp:nvSpPr>
      <dsp:spPr>
        <a:xfrm>
          <a:off x="1890465" y="934533"/>
          <a:ext cx="1217562" cy="791415"/>
        </a:xfrm>
        <a:prstGeom prst="roundRect">
          <a:avLst/>
        </a:prstGeom>
        <a:solidFill>
          <a:schemeClr val="accent1"/>
        </a:solidFill>
        <a:ln>
          <a:solidFill>
            <a:schemeClr val="accent1"/>
          </a:solidFill>
        </a:ln>
        <a:effectLst>
          <a:outerShdw blurRad="50800" dist="38100" dir="5400000" rotWithShape="0">
            <a:schemeClr val="accent1">
              <a:alpha val="35000"/>
            </a:schemeClr>
          </a:outerShdw>
        </a:effectLst>
        <a:scene3d>
          <a:camera prst="orthographicFront"/>
          <a:lightRig rig="threePt" dir="t"/>
        </a:scene3d>
        <a:sp3d extrusionH="76200" contourW="12700">
          <a:extrusionClr>
            <a:schemeClr val="accent1"/>
          </a:extrusionClr>
          <a:contourClr>
            <a:schemeClr val="accen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Samantha</a:t>
          </a:r>
          <a:endParaRPr lang="en-US" sz="1600" kern="1200" dirty="0"/>
        </a:p>
      </dsp:txBody>
      <dsp:txXfrm>
        <a:off x="1929099" y="973167"/>
        <a:ext cx="1140294" cy="714147"/>
      </dsp:txXfrm>
    </dsp:sp>
    <dsp:sp modelId="{DCBC110B-53D3-493C-8AEA-45AF0832EAD2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678251" y="426555"/>
              </a:moveTo>
              <a:arcTo wR="1865479" hR="1865479" stAng="13828479" swAng="924701"/>
            </a:path>
          </a:pathLst>
        </a:custGeom>
        <a:noFill/>
        <a:ln w="9525" cap="flat" cmpd="sng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5E9AE-D816-4875-A5DF-4BD8AEB8102B}" type="datetimeFigureOut">
              <a:rPr lang="en-US" smtClean="0"/>
              <a:t>9/15/2011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8DF3F-9508-4BF4-AE2F-330BCFC3C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46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8DF3F-9508-4BF4-AE2F-330BCFC3C7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04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6D3DC6D-6880-4D5C-822C-89C4FA82C57C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37DE300-9268-4FFA-97C6-FE57E1485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4E326-97EA-44CB-8AD1-5497685CBFBF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FBB6F-57F3-4C12-BDFD-1420153F3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CB28C-54C9-48FE-8E7C-3C4D8BC4256F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25725-B38A-4D20-87AA-58CCD4CBC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DE31B-4D7C-482F-BEE9-3FE727CC2E95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CD73F-590E-46A4-A147-054A24484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A6C0B9-A6B0-477F-871B-F7EF7E8236A2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C08B2D-D0A6-4E87-B390-325A8CE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FA5A6-B7F7-4F27-A6C8-D60BB6153DC8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59CAE-22A3-453F-B2BE-35D31BDC3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13EC09-6E95-4E87-8B33-04852D0CE8B7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227130-299C-49F8-9D92-F1E6FAC6D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B8C67-3C9E-4240-863B-451C67C4D672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93BC0-B54A-4B8E-94BF-61A1947BE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E75AE-9834-4453-8B82-618208307437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BD837-A350-4161-8CA0-782F7C1203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F95734-6CC5-43B3-9AB2-7E4ECC671E42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C0CFF56-2D78-4CFE-9DF2-AFA891FA8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AFC0D08-A9ED-49DE-A0FF-ABD2A161FFF2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6050AF2-4D9D-4495-9DA4-ED18073B7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13C4C16-2452-4C33-81B5-21595990CCE2}" type="datetimeFigureOut">
              <a:rPr lang="en-US"/>
              <a:pPr>
                <a:defRPr/>
              </a:pPr>
              <a:t>9/15/2011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74E829D9-AC8A-4BEA-8F40-C6E4F7956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34" r:id="rId5"/>
    <p:sldLayoutId id="2147483729" r:id="rId6"/>
    <p:sldLayoutId id="2147483728" r:id="rId7"/>
    <p:sldLayoutId id="2147483735" r:id="rId8"/>
    <p:sldLayoutId id="2147483736" r:id="rId9"/>
    <p:sldLayoutId id="2147483727" r:id="rId10"/>
    <p:sldLayoutId id="214748372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crumptioustidbits.com/wp-content/uploads/2010/09/derma-female-fac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asal_cell_carcinoma.jpg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114800"/>
            <a:ext cx="1143000" cy="3057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1200" dirty="0" smtClean="0"/>
              <a:t>Dove, 2011.</a:t>
            </a:r>
            <a:endParaRPr lang="en-US" sz="1200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762000" y="6019800"/>
            <a:ext cx="7772400" cy="1200150"/>
          </a:xfrm>
        </p:spPr>
        <p:txBody>
          <a:bodyPr/>
          <a:lstStyle/>
          <a:p>
            <a:pPr marR="0"/>
            <a:r>
              <a:rPr lang="en-US" dirty="0" smtClean="0"/>
              <a:t>“The key to beautiful skin is taking care of it.”</a:t>
            </a:r>
          </a:p>
        </p:txBody>
      </p:sp>
      <p:pic>
        <p:nvPicPr>
          <p:cNvPr id="13315" name="Picture 2" descr="http://www.dovebeauty.co.za/wp-content/uploads/2011/02/woman-washing-fac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http://scrumptioustidbits.com/wp-content/uploads/2010/09/derma-female-face-150x150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0668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5410200" y="838200"/>
            <a:ext cx="403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Lucida Sans Unicode" pitchFamily="34" charset="0"/>
              </a:rPr>
              <a:t>      Scrumptious Tidbits, 2011.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FORMATION OF </a:t>
            </a:r>
            <a:r>
              <a:rPr lang="en-US" dirty="0" smtClean="0"/>
              <a:t>ACNE</a:t>
            </a:r>
          </a:p>
          <a:p>
            <a:endParaRPr lang="en-US" dirty="0"/>
          </a:p>
          <a:p>
            <a:r>
              <a:rPr lang="en-US" dirty="0" smtClean="0"/>
              <a:t>BLACKHEADS</a:t>
            </a:r>
          </a:p>
          <a:p>
            <a:endParaRPr lang="en-US" dirty="0"/>
          </a:p>
          <a:p>
            <a:r>
              <a:rPr lang="en-US" dirty="0" smtClean="0"/>
              <a:t>WHITEHEADS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PAPULES </a:t>
            </a:r>
            <a:r>
              <a:rPr lang="en-US" dirty="0"/>
              <a:t>AND PUSTULES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ACNE</a:t>
            </a:r>
            <a:br>
              <a:rPr lang="en-US" dirty="0"/>
            </a:br>
            <a:r>
              <a:rPr lang="en-US" dirty="0"/>
              <a:t>(WebMD)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04800"/>
            <a:ext cx="351155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057400"/>
            <a:ext cx="23526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2748" y="3428999"/>
            <a:ext cx="1884363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2487613" cy="205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093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3600" smtClean="0">
                <a:effectLst/>
              </a:rPr>
              <a:t>Causes of Skin Damage</a:t>
            </a:r>
            <a:r>
              <a:rPr lang="en-US" sz="4500" smtClean="0">
                <a:effectLst/>
              </a:rPr>
              <a:t> </a:t>
            </a:r>
            <a:br>
              <a:rPr lang="en-US" sz="4500" smtClean="0">
                <a:effectLst/>
              </a:rPr>
            </a:br>
            <a:r>
              <a:rPr lang="en-US" sz="4500" smtClean="0">
                <a:effectLst/>
              </a:rPr>
              <a:t>(Derrick, n.d.):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500" dirty="0" smtClean="0"/>
              <a:t>Sun Exposure: 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dirty="0" smtClean="0"/>
              <a:t>#1 Causes of damage to skin</a:t>
            </a:r>
          </a:p>
          <a:p>
            <a:pPr lvl="1">
              <a:buFont typeface="Wingdings" pitchFamily="2" charset="2"/>
              <a:buChar char="Ø"/>
            </a:pPr>
            <a:r>
              <a:rPr lang="en-US" sz="2100" dirty="0" smtClean="0"/>
              <a:t>Causes brown spots, aging, skin cancer—e.g., melanoma</a:t>
            </a:r>
          </a:p>
          <a:p>
            <a:pPr>
              <a:buFont typeface="Wingdings" pitchFamily="2" charset="2"/>
              <a:buChar char="Ø"/>
            </a:pPr>
            <a:r>
              <a:rPr lang="en-US" sz="2500" dirty="0" smtClean="0"/>
              <a:t>Smoking: </a:t>
            </a:r>
            <a:r>
              <a:rPr lang="en-US" sz="2300" dirty="0" smtClean="0"/>
              <a:t> 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/>
              <a:t>Second leading cause of skin damage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/>
              <a:t>Skin appears wrinkly like a squashed paper bag. 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/>
              <a:t>Nicotine constricts blood vessels and decreases the flow of oxygen to the skin. </a:t>
            </a:r>
          </a:p>
          <a:p>
            <a:pPr>
              <a:buFont typeface="Wingdings" pitchFamily="2" charset="2"/>
              <a:buChar char="Ø"/>
            </a:pPr>
            <a:r>
              <a:rPr lang="en-US" sz="2300" dirty="0" smtClean="0"/>
              <a:t>Pulling and rubbing skin</a:t>
            </a:r>
          </a:p>
          <a:p>
            <a:pPr>
              <a:buFont typeface="Wingdings" pitchFamily="2" charset="2"/>
              <a:buChar char="Ø"/>
            </a:pPr>
            <a:r>
              <a:rPr lang="en-US" sz="2300" dirty="0" smtClean="0"/>
              <a:t>Don’t forget to moisturize. 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/>
              <a:t>Moisturizing can improve the appearance of lines by temporarily plumping them up</a:t>
            </a:r>
          </a:p>
          <a:p>
            <a:pPr>
              <a:buFont typeface="Wingdings" pitchFamily="2" charset="2"/>
              <a:buChar char="Ø"/>
            </a:pPr>
            <a:r>
              <a:rPr lang="en-US" sz="2300" dirty="0" smtClean="0"/>
              <a:t>Sporadically taking care of skin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/>
              <a:t>Should cleanse  the face every night not only to avoid clogged pores, but also to wash away all the pollution your skin has been prone to.</a:t>
            </a:r>
          </a:p>
          <a:p>
            <a:pPr>
              <a:buFont typeface="Wingdings" pitchFamily="2" charset="2"/>
              <a:buChar char="Ø"/>
            </a:pPr>
            <a:endParaRPr lang="en-US" sz="2300" dirty="0" smtClean="0"/>
          </a:p>
          <a:p>
            <a:pPr>
              <a:buFont typeface="Wingdings" pitchFamily="2" charset="2"/>
              <a:buChar char="Ø"/>
            </a:pPr>
            <a:endParaRPr lang="en-US" sz="2300" dirty="0" smtClean="0"/>
          </a:p>
          <a:p>
            <a:pPr>
              <a:buFont typeface="Wingdings 3" pitchFamily="18" charset="2"/>
              <a:buNone/>
            </a:pPr>
            <a:endParaRPr lang="en-US" sz="2300" dirty="0" smtClean="0"/>
          </a:p>
          <a:p>
            <a:pPr>
              <a:buFont typeface="Wingdings 3" pitchFamily="18" charset="2"/>
              <a:buNone/>
            </a:pPr>
            <a:endParaRPr lang="en-US" sz="2500" dirty="0" smtClean="0"/>
          </a:p>
        </p:txBody>
      </p:sp>
      <p:pic>
        <p:nvPicPr>
          <p:cNvPr id="22532" name="Picture 4" descr="nurse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152400"/>
            <a:ext cx="2133600" cy="2119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ontent Placeholder 1"/>
          <p:cNvSpPr>
            <a:spLocks noGrp="1"/>
          </p:cNvSpPr>
          <p:nvPr>
            <p:ph idx="1"/>
          </p:nvPr>
        </p:nvSpPr>
        <p:spPr>
          <a:xfrm>
            <a:off x="1219200" y="3124200"/>
            <a:ext cx="2819400" cy="715963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z="1200" smtClean="0"/>
              <a:t>Sunburn Home Remedies, 2011.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0" y="6400800"/>
            <a:ext cx="1524000" cy="304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1200" dirty="0" smtClean="0"/>
              <a:t>Wikipedia, 2011.</a:t>
            </a:r>
            <a:endParaRPr lang="en-US" sz="1200" dirty="0"/>
          </a:p>
        </p:txBody>
      </p:sp>
      <p:pic>
        <p:nvPicPr>
          <p:cNvPr id="14339" name="Picture 2" descr="http://sunburnhomeremedies.com/images/sunburn_blist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433228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http://upload.wikimedia.org/wikipedia/commons/thumb/4/4f/Basal_cell_carcinoma.jpg/230px-Basal_cell_carcinoma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3429000"/>
            <a:ext cx="44958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6"/>
          <p:cNvSpPr txBox="1">
            <a:spLocks noChangeArrowheads="1"/>
          </p:cNvSpPr>
          <p:nvPr/>
        </p:nvSpPr>
        <p:spPr bwMode="auto">
          <a:xfrm>
            <a:off x="5105400" y="1143000"/>
            <a:ext cx="3733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>
                <a:latin typeface="Lucida Sans Unicode" pitchFamily="34" charset="0"/>
              </a:rPr>
              <a:t>“Is the tan really 	worth the risk?”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7350" y="1395413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“A Rainbow is only as beautiful,</a:t>
            </a:r>
            <a:br>
              <a:rPr lang="en-US" sz="2800" dirty="0" smtClean="0"/>
            </a:br>
            <a:r>
              <a:rPr lang="en-US" sz="2800" dirty="0" smtClean="0"/>
              <a:t>			as the colors it is composed of.”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113</TotalTime>
  <Words>91</Words>
  <Application>Microsoft Office PowerPoint</Application>
  <PresentationFormat>On-screen Show (4:3)</PresentationFormat>
  <Paragraphs>39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Dove, 2011.</vt:lpstr>
      <vt:lpstr>TYPES OF ACNE (WebMD)</vt:lpstr>
      <vt:lpstr>Causes of Skin Damage  (Derrick, n.d.):</vt:lpstr>
      <vt:lpstr>Wikipedia, 2011.</vt:lpstr>
      <vt:lpstr>“A Rainbow is only as beautiful,    as the colors it is composed of.”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Dove, 2011</dc:title>
  <dc:creator>Sammi Jo Stefanski</dc:creator>
  <cp:lastModifiedBy>Brittany Algee</cp:lastModifiedBy>
  <cp:revision>9</cp:revision>
  <dcterms:created xsi:type="dcterms:W3CDTF">2011-09-02T01:46:00Z</dcterms:created>
  <dcterms:modified xsi:type="dcterms:W3CDTF">2011-09-15T15:23:09Z</dcterms:modified>
</cp:coreProperties>
</file>