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66" r:id="rId3"/>
    <p:sldId id="257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58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14C1-7F83-4E4E-8861-0EB03B0DB041}" type="datetimeFigureOut">
              <a:rPr lang="en-US" smtClean="0"/>
              <a:t>6/11/2012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F48E4C-ABD1-454F-A575-792E0631498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14C1-7F83-4E4E-8861-0EB03B0DB041}" type="datetimeFigureOut">
              <a:rPr lang="en-US" smtClean="0"/>
              <a:t>6/11/2012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8E4C-ABD1-454F-A575-792E063149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14C1-7F83-4E4E-8861-0EB03B0DB041}" type="datetimeFigureOut">
              <a:rPr lang="en-US" smtClean="0"/>
              <a:t>6/11/2012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8E4C-ABD1-454F-A575-792E063149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43D14C1-7F83-4E4E-8861-0EB03B0DB041}" type="datetimeFigureOut">
              <a:rPr lang="en-US" smtClean="0"/>
              <a:t>6/11/2012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AF48E4C-ABD1-454F-A575-792E0631498A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14C1-7F83-4E4E-8861-0EB03B0DB041}" type="datetimeFigureOut">
              <a:rPr lang="en-US" smtClean="0"/>
              <a:t>6/11/2012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8E4C-ABD1-454F-A575-792E0631498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14C1-7F83-4E4E-8861-0EB03B0DB041}" type="datetimeFigureOut">
              <a:rPr lang="en-US" smtClean="0"/>
              <a:t>6/11/2012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8E4C-ABD1-454F-A575-792E0631498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8E4C-ABD1-454F-A575-792E0631498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14C1-7F83-4E4E-8861-0EB03B0DB041}" type="datetimeFigureOut">
              <a:rPr lang="en-US" smtClean="0"/>
              <a:t>6/11/2012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14C1-7F83-4E4E-8861-0EB03B0DB041}" type="datetimeFigureOut">
              <a:rPr lang="en-US" smtClean="0"/>
              <a:t>6/11/2012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8E4C-ABD1-454F-A575-792E0631498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14C1-7F83-4E4E-8861-0EB03B0DB041}" type="datetimeFigureOut">
              <a:rPr lang="en-US" smtClean="0"/>
              <a:t>6/11/2012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8E4C-ABD1-454F-A575-792E063149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43D14C1-7F83-4E4E-8861-0EB03B0DB041}" type="datetimeFigureOut">
              <a:rPr lang="en-US" smtClean="0"/>
              <a:t>6/11/2012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AF48E4C-ABD1-454F-A575-792E0631498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14C1-7F83-4E4E-8861-0EB03B0DB041}" type="datetimeFigureOut">
              <a:rPr lang="en-US" smtClean="0"/>
              <a:t>6/11/2012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F48E4C-ABD1-454F-A575-792E0631498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43D14C1-7F83-4E4E-8861-0EB03B0DB041}" type="datetimeFigureOut">
              <a:rPr lang="en-US" smtClean="0"/>
              <a:t>6/11/2012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AF48E4C-ABD1-454F-A575-792E0631498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N306 – Grief &amp; Bereavement</a:t>
            </a:r>
          </a:p>
          <a:p>
            <a:r>
              <a:rPr lang="en-US" dirty="0" smtClean="0"/>
              <a:t>Morgan </a:t>
            </a:r>
            <a:r>
              <a:rPr lang="en-US" dirty="0" err="1" smtClean="0"/>
              <a:t>Cohoon</a:t>
            </a:r>
            <a:r>
              <a:rPr lang="en-US" dirty="0" smtClean="0"/>
              <a:t>, Stacey Johansen, &amp; Madeline  </a:t>
            </a:r>
            <a:r>
              <a:rPr lang="en-US" dirty="0" err="1" smtClean="0"/>
              <a:t>Petcoff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Grief of the Caregiver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756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Maddie’s</a:t>
            </a:r>
            <a:r>
              <a:rPr lang="en-US" dirty="0" smtClean="0"/>
              <a:t> Topic: Nursing Implications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720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Each of us needs to come up with 1-2 summary points from our research.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757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Please add your references in APA format here. 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992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Each of us needs to come up with 1 reason why we selected this topic.  They may overlap, but we can always combine and make one really good reason.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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Caregiver’s Grief: 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911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Each of us needs to come up with 1 learning objective from our research.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Caregiver’s Grief: 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640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Each of us needs to come up with 1-2 reasons why caregiver’s grief is significant to nursing.  This may come from your research and it may overlap with your nursing implications. Don’t forget to in-text cite.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Caregiver’s Grief: Significance to Nursing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889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Pre-death Grief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957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Pre-death Grief: Nursing Implications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672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Don’t forget to in-text cite your references.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Feel free to add slides to your section if need be.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Morgan’s Topic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48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Morgan’s Topic: Nursing Implications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425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Don’t forget to in-text cite your </a:t>
            </a:r>
            <a:r>
              <a:rPr lang="en-US" dirty="0" smtClean="0">
                <a:solidFill>
                  <a:srgbClr val="FF0000"/>
                </a:solidFill>
              </a:rPr>
              <a:t>references.</a:t>
            </a:r>
          </a:p>
          <a:p>
            <a:r>
              <a:rPr lang="en-US" dirty="0">
                <a:solidFill>
                  <a:srgbClr val="FF0000"/>
                </a:solidFill>
              </a:rPr>
              <a:t>Feel free to add slides to your section if need be.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Maddie’s</a:t>
            </a:r>
            <a:r>
              <a:rPr lang="en-US" dirty="0" smtClean="0"/>
              <a:t> Topic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7300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45</TotalTime>
  <Words>207</Words>
  <Application>Microsoft Office PowerPoint</Application>
  <PresentationFormat>On-screen Show (4:3)</PresentationFormat>
  <Paragraphs>23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Paper</vt:lpstr>
      <vt:lpstr>Grief of the Caregiver</vt:lpstr>
      <vt:lpstr>Caregiver’s Grief: Why?</vt:lpstr>
      <vt:lpstr>Caregiver’s Grief: Objectives</vt:lpstr>
      <vt:lpstr>Caregiver’s Grief: Significance to Nursing</vt:lpstr>
      <vt:lpstr>Pre-death Grief</vt:lpstr>
      <vt:lpstr>Pre-death Grief: Nursing Implications</vt:lpstr>
      <vt:lpstr>Morgan’s Topic</vt:lpstr>
      <vt:lpstr>Morgan’s Topic: Nursing Implications</vt:lpstr>
      <vt:lpstr>Maddie’s Topic</vt:lpstr>
      <vt:lpstr>Maddie’s Topic: Nursing Implications</vt:lpstr>
      <vt:lpstr>Summary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Grief of the Caregiver</dc:title>
  <dc:creator>user</dc:creator>
  <cp:lastModifiedBy>user</cp:lastModifiedBy>
  <cp:revision>4</cp:revision>
  <dcterms:created xsi:type="dcterms:W3CDTF">2012-06-11T15:59:45Z</dcterms:created>
  <dcterms:modified xsi:type="dcterms:W3CDTF">2012-06-11T16:44:56Z</dcterms:modified>
</cp:coreProperties>
</file>