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7" r:id="rId2"/>
    <p:sldId id="259" r:id="rId3"/>
    <p:sldId id="262" r:id="rId4"/>
    <p:sldId id="273" r:id="rId5"/>
    <p:sldId id="261" r:id="rId6"/>
    <p:sldId id="272" r:id="rId7"/>
    <p:sldId id="269" r:id="rId8"/>
    <p:sldId id="274" r:id="rId9"/>
    <p:sldId id="270" r:id="rId10"/>
    <p:sldId id="268" r:id="rId11"/>
    <p:sldId id="265" r:id="rId12"/>
    <p:sldId id="266" r:id="rId13"/>
    <p:sldId id="267" r:id="rId14"/>
    <p:sldId id="264" r:id="rId15"/>
    <p:sldId id="271" r:id="rId16"/>
    <p:sldId id="275" r:id="rId17"/>
    <p:sldId id="26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 varScale="1">
        <p:scale>
          <a:sx n="65" d="100"/>
          <a:sy n="65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67F41CB-5C41-4E1F-A4BD-657F901F1485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77300C3-36C9-4497-BEB4-F30B2D5319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n-US" sz="4600" dirty="0" smtClean="0"/>
              <a:t>The Cesarean Section Epidemic</a:t>
            </a:r>
            <a:endParaRPr lang="en-US" sz="4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3899938"/>
            <a:ext cx="9144000" cy="1752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2100" dirty="0"/>
              <a:t>Stacey Johansen, Jenna </a:t>
            </a:r>
            <a:r>
              <a:rPr lang="en-US" sz="2100" dirty="0" err="1"/>
              <a:t>Kreke</a:t>
            </a:r>
            <a:r>
              <a:rPr lang="en-US" sz="2100" dirty="0"/>
              <a:t>, Lindsay Rhodes, &amp; Robert </a:t>
            </a:r>
            <a:r>
              <a:rPr lang="en-US" sz="2100" dirty="0" err="1"/>
              <a:t>Winkelman</a:t>
            </a:r>
            <a:endParaRPr lang="en-US" sz="2100" dirty="0"/>
          </a:p>
          <a:p>
            <a:pPr algn="ctr"/>
            <a:r>
              <a:rPr lang="en-US" sz="2100" dirty="0" smtClean="0"/>
              <a:t>Lakeview </a:t>
            </a:r>
            <a:r>
              <a:rPr lang="en-US" sz="2100" dirty="0"/>
              <a:t>College of Nursing</a:t>
            </a:r>
          </a:p>
          <a:p>
            <a:pPr algn="ctr"/>
            <a:r>
              <a:rPr lang="en-US" sz="2100" dirty="0"/>
              <a:t>N305 – Nursing of the Childbearing Family</a:t>
            </a:r>
          </a:p>
          <a:p>
            <a:pPr algn="ctr"/>
            <a:r>
              <a:rPr lang="en-US" sz="2100" dirty="0" smtClean="0"/>
              <a:t>November 27, 2012</a:t>
            </a:r>
            <a:endParaRPr lang="en-US" sz="2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765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Vaginal Birth after Cesarean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Timing of C-Section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National Organizations on C-Sections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Nursing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609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927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389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r>
              <a:rPr lang="en-US" dirty="0" smtClean="0"/>
              <a:t>Reasons</a:t>
            </a:r>
          </a:p>
          <a:p>
            <a:r>
              <a:rPr lang="en-US" dirty="0" smtClean="0"/>
              <a:t>Risks</a:t>
            </a:r>
          </a:p>
          <a:p>
            <a:r>
              <a:rPr lang="en-US" dirty="0" smtClean="0"/>
              <a:t>Rates in the U.S.</a:t>
            </a:r>
          </a:p>
          <a:p>
            <a:r>
              <a:rPr lang="en-US" dirty="0" smtClean="0"/>
              <a:t>Demographics</a:t>
            </a:r>
          </a:p>
          <a:p>
            <a:r>
              <a:rPr lang="en-US" dirty="0" smtClean="0"/>
              <a:t>Reasons for high rates</a:t>
            </a:r>
          </a:p>
          <a:p>
            <a:r>
              <a:rPr lang="en-US" dirty="0" smtClean="0"/>
              <a:t>Guidelines from national organizations</a:t>
            </a:r>
          </a:p>
          <a:p>
            <a:r>
              <a:rPr lang="en-US" dirty="0" smtClean="0"/>
              <a:t>Nursing implications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94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Reasons for a C-Section: Medical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232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Reasons for a C-Section: Non-Medical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64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Risks for a C-Section: Mother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978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Risks for a C-Section: Baby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60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C-Section Rates in the U.S.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Demographics of C-Sections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81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Reasons for High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52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107</TotalTime>
  <Words>104</Words>
  <Application>Microsoft Office PowerPoint</Application>
  <PresentationFormat>On-screen Show (4:3)</PresentationFormat>
  <Paragraphs>28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The Cesarean Section Epidemic</vt:lpstr>
      <vt:lpstr>Introduction</vt:lpstr>
      <vt:lpstr>Reasons for a C-Section: Medical</vt:lpstr>
      <vt:lpstr>Reasons for a C-Section: Non-Medical</vt:lpstr>
      <vt:lpstr>Risks for a C-Section: Mother</vt:lpstr>
      <vt:lpstr>Risks for a C-Section: Baby</vt:lpstr>
      <vt:lpstr>C-Section Rates in the U.S.</vt:lpstr>
      <vt:lpstr>Demographics of C-Sections</vt:lpstr>
      <vt:lpstr>Reasons for High Rates</vt:lpstr>
      <vt:lpstr>Vaginal Birth after Cesarean</vt:lpstr>
      <vt:lpstr>Induction</vt:lpstr>
      <vt:lpstr>Timing of C-Section</vt:lpstr>
      <vt:lpstr>National Organizations on C-Sections</vt:lpstr>
      <vt:lpstr>Nursing Implications</vt:lpstr>
      <vt:lpstr>Conclusion</vt:lpstr>
      <vt:lpstr>Questions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Cesarean Section Epidemic</dc:title>
  <dc:creator>user</dc:creator>
  <cp:lastModifiedBy>user</cp:lastModifiedBy>
  <cp:revision>13</cp:revision>
  <dcterms:created xsi:type="dcterms:W3CDTF">2012-11-15T15:48:16Z</dcterms:created>
  <dcterms:modified xsi:type="dcterms:W3CDTF">2012-11-21T16:22:08Z</dcterms:modified>
</cp:coreProperties>
</file>