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23A7-25A6-41F0-8A89-C73792CB285D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D2EF-FB2F-4525-90CE-8549D268BCD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23A7-25A6-41F0-8A89-C73792CB285D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D2EF-FB2F-4525-90CE-8549D268BC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23A7-25A6-41F0-8A89-C73792CB285D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D2EF-FB2F-4525-90CE-8549D268BC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23A7-25A6-41F0-8A89-C73792CB285D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D2EF-FB2F-4525-90CE-8549D268BC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23A7-25A6-41F0-8A89-C73792CB285D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D2EF-FB2F-4525-90CE-8549D268BCD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23A7-25A6-41F0-8A89-C73792CB285D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D2EF-FB2F-4525-90CE-8549D268BC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23A7-25A6-41F0-8A89-C73792CB285D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D2EF-FB2F-4525-90CE-8549D268BC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23A7-25A6-41F0-8A89-C73792CB285D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D2EF-FB2F-4525-90CE-8549D268BC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23A7-25A6-41F0-8A89-C73792CB285D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D2EF-FB2F-4525-90CE-8549D268BC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23A7-25A6-41F0-8A89-C73792CB285D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D2EF-FB2F-4525-90CE-8549D268BC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23A7-25A6-41F0-8A89-C73792CB285D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85AD2EF-FB2F-4525-90CE-8549D268BCD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E723A7-25A6-41F0-8A89-C73792CB285D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85AD2EF-FB2F-4525-90CE-8549D268BCDB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ebaumsworld.com/video/watch/82310574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7851648" cy="1828800"/>
          </a:xfrm>
        </p:spPr>
        <p:txBody>
          <a:bodyPr/>
          <a:lstStyle/>
          <a:p>
            <a:r>
              <a:rPr lang="en-US" dirty="0" smtClean="0"/>
              <a:t>Bath salts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2005" y="4648200"/>
            <a:ext cx="7854696" cy="17526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u="sng" dirty="0" smtClean="0"/>
              <a:t>GROUP 6</a:t>
            </a:r>
          </a:p>
          <a:p>
            <a:pPr algn="ctr"/>
            <a:endParaRPr lang="en-US" u="sng" dirty="0" smtClean="0"/>
          </a:p>
          <a:p>
            <a:pPr algn="l"/>
            <a:r>
              <a:rPr lang="en-US" dirty="0" smtClean="0"/>
              <a:t>Carol Ann Cheetham	   		                    Dwight Hardin</a:t>
            </a:r>
          </a:p>
          <a:p>
            <a:pPr algn="l"/>
            <a:r>
              <a:rPr lang="en-US" dirty="0" err="1" smtClean="0"/>
              <a:t>Aubrie</a:t>
            </a:r>
            <a:r>
              <a:rPr lang="en-US" dirty="0" smtClean="0"/>
              <a:t> </a:t>
            </a:r>
            <a:r>
              <a:rPr lang="en-US" dirty="0" err="1" smtClean="0"/>
              <a:t>Lalich</a:t>
            </a:r>
            <a:r>
              <a:rPr lang="en-US" dirty="0" smtClean="0"/>
              <a:t>		   	   	              Gretchen Olmsted</a:t>
            </a:r>
          </a:p>
          <a:p>
            <a:pPr algn="l"/>
            <a:r>
              <a:rPr lang="en-US" dirty="0" smtClean="0"/>
              <a:t>Brooke </a:t>
            </a:r>
            <a:r>
              <a:rPr lang="en-US" dirty="0" err="1" smtClean="0"/>
              <a:t>Wickman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52400"/>
            <a:ext cx="3302846" cy="248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37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795" y="304800"/>
            <a:ext cx="8229600" cy="1143000"/>
          </a:xfrm>
        </p:spPr>
        <p:txBody>
          <a:bodyPr/>
          <a:lstStyle/>
          <a:p>
            <a:r>
              <a:rPr lang="en-US" dirty="0" smtClean="0"/>
              <a:t>What are bath </a:t>
            </a:r>
            <a:r>
              <a:rPr lang="en-US" dirty="0" smtClean="0"/>
              <a:t>salts?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7244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It is a synthetic stimulant powder </a:t>
            </a:r>
            <a:r>
              <a:rPr lang="en-US" dirty="0" smtClean="0"/>
              <a:t>that </a:t>
            </a:r>
            <a:r>
              <a:rPr lang="en-US" dirty="0"/>
              <a:t>contains amphetamine-like chemicals; including </a:t>
            </a:r>
            <a:r>
              <a:rPr lang="en-US" dirty="0" err="1"/>
              <a:t>mephedrone</a:t>
            </a:r>
            <a:r>
              <a:rPr lang="en-US" dirty="0"/>
              <a:t>, which may have a high risk for overdose. </a:t>
            </a:r>
          </a:p>
          <a:p>
            <a:r>
              <a:rPr lang="en-US" dirty="0" smtClean="0"/>
              <a:t>It is sold under the brand names </a:t>
            </a:r>
            <a:r>
              <a:rPr lang="en-US" dirty="0" smtClean="0"/>
              <a:t>blizzard, blue silk, charge+, ivory snow, ivory wave, ocean burst, pure ivory, purple wave, snow leopard, stardust, vanilla sky, white dove, white knight, white </a:t>
            </a:r>
            <a:r>
              <a:rPr lang="en-US" dirty="0" smtClean="0"/>
              <a:t>lightening</a:t>
            </a:r>
          </a:p>
          <a:p>
            <a:r>
              <a:rPr lang="en-US" dirty="0" smtClean="0"/>
              <a:t>Bath Salts are new </a:t>
            </a:r>
            <a:r>
              <a:rPr lang="en-US" dirty="0" smtClean="0"/>
              <a:t>and some of the contents unknown, using it in any way is highly dangerous. </a:t>
            </a:r>
            <a:endParaRPr lang="en-US" dirty="0"/>
          </a:p>
          <a:p>
            <a:r>
              <a:rPr lang="en-US" dirty="0" smtClean="0"/>
              <a:t>Bath </a:t>
            </a:r>
            <a:r>
              <a:rPr lang="en-US" dirty="0" smtClean="0"/>
              <a:t>salts are illegal in a </a:t>
            </a:r>
            <a:r>
              <a:rPr lang="en-US" dirty="0" smtClean="0"/>
              <a:t>several U.S</a:t>
            </a:r>
            <a:r>
              <a:rPr lang="en-US" dirty="0" smtClean="0"/>
              <a:t>. states, as well as Canada, Australia, and Great Britain.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648200"/>
            <a:ext cx="3418395" cy="19954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897" y="1447800"/>
            <a:ext cx="2514600" cy="290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677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797" y="1867986"/>
            <a:ext cx="45720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Between January and February 2011, there were over 250 calls to U.S. poison centers related to bath salts. </a:t>
            </a:r>
          </a:p>
          <a:p>
            <a:r>
              <a:rPr lang="en-US" dirty="0" smtClean="0"/>
              <a:t>Well over 236 calls in all of 2010</a:t>
            </a:r>
          </a:p>
          <a:p>
            <a:r>
              <a:rPr lang="en-US" dirty="0" smtClean="0"/>
              <a:t>Full risks and effects are unknown</a:t>
            </a:r>
          </a:p>
          <a:p>
            <a:r>
              <a:rPr lang="en-US" dirty="0" smtClean="0"/>
              <a:t>Rehabs are receiving referrals from psychiatric hospitals to treat those addicted to bath salts</a:t>
            </a:r>
          </a:p>
          <a:p>
            <a:r>
              <a:rPr lang="en-US" dirty="0" smtClean="0"/>
              <a:t>Those who take bath salts have committed horrible acts of violence against themselves and others</a:t>
            </a:r>
          </a:p>
          <a:p>
            <a:pPr lvl="1"/>
            <a:r>
              <a:rPr lang="en-US" dirty="0" smtClean="0"/>
              <a:t>Believing demons, monsters and aliens are out to get them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534" y="1371600"/>
            <a:ext cx="3857665" cy="502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39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1143000"/>
          </a:xfrm>
        </p:spPr>
        <p:txBody>
          <a:bodyPr/>
          <a:lstStyle/>
          <a:p>
            <a:r>
              <a:rPr lang="en-US" dirty="0" smtClean="0"/>
              <a:t>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Rapid heart rate</a:t>
            </a:r>
          </a:p>
          <a:p>
            <a:pPr lvl="1"/>
            <a:r>
              <a:rPr lang="en-US" dirty="0" smtClean="0"/>
              <a:t>Hypertension</a:t>
            </a:r>
          </a:p>
          <a:p>
            <a:pPr lvl="1"/>
            <a:r>
              <a:rPr lang="en-US" dirty="0" smtClean="0"/>
              <a:t>Chest pain</a:t>
            </a:r>
          </a:p>
          <a:p>
            <a:pPr lvl="1"/>
            <a:r>
              <a:rPr lang="en-US" dirty="0" smtClean="0"/>
              <a:t>Stroke</a:t>
            </a:r>
          </a:p>
          <a:p>
            <a:pPr lvl="1"/>
            <a:r>
              <a:rPr lang="en-US" dirty="0" smtClean="0"/>
              <a:t>Heart attack</a:t>
            </a:r>
          </a:p>
          <a:p>
            <a:r>
              <a:rPr lang="en-US" dirty="0" smtClean="0"/>
              <a:t>Nose bleed</a:t>
            </a:r>
          </a:p>
          <a:p>
            <a:r>
              <a:rPr lang="en-US" dirty="0" smtClean="0"/>
              <a:t>Sweating</a:t>
            </a:r>
          </a:p>
          <a:p>
            <a:r>
              <a:rPr lang="en-US" dirty="0" smtClean="0"/>
              <a:t>Nausea</a:t>
            </a:r>
          </a:p>
          <a:p>
            <a:r>
              <a:rPr lang="en-US" dirty="0" smtClean="0"/>
              <a:t>Confusion</a:t>
            </a:r>
          </a:p>
          <a:p>
            <a:r>
              <a:rPr lang="en-US" dirty="0" smtClean="0"/>
              <a:t>Psychosis</a:t>
            </a:r>
          </a:p>
          <a:p>
            <a:r>
              <a:rPr lang="en-US" dirty="0" smtClean="0"/>
              <a:t>Aggression</a:t>
            </a:r>
          </a:p>
          <a:p>
            <a:r>
              <a:rPr lang="en-US" dirty="0" smtClean="0"/>
              <a:t>Agitation</a:t>
            </a:r>
          </a:p>
          <a:p>
            <a:r>
              <a:rPr lang="en-US" dirty="0" smtClean="0"/>
              <a:t>Seizures</a:t>
            </a:r>
          </a:p>
          <a:p>
            <a:r>
              <a:rPr lang="en-US" dirty="0" smtClean="0"/>
              <a:t>Vomiting</a:t>
            </a:r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http://www.ebaumsworld.com/video/watch/82310574/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275837"/>
            <a:ext cx="3098463" cy="2327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391227"/>
            <a:ext cx="38100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30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Long-term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715" y="1828800"/>
            <a:ext cx="441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Bath salts are relatively new so </a:t>
            </a:r>
            <a:r>
              <a:rPr lang="en-US" dirty="0" smtClean="0"/>
              <a:t>long term effects are unknown</a:t>
            </a:r>
          </a:p>
          <a:p>
            <a:r>
              <a:rPr lang="en-US" dirty="0" smtClean="0"/>
              <a:t>They </a:t>
            </a:r>
            <a:r>
              <a:rPr lang="en-US" dirty="0" smtClean="0"/>
              <a:t>have </a:t>
            </a:r>
            <a:r>
              <a:rPr lang="en-US" dirty="0" smtClean="0"/>
              <a:t>similarities to </a:t>
            </a:r>
            <a:r>
              <a:rPr lang="en-US" dirty="0" smtClean="0"/>
              <a:t>methamphetamine</a:t>
            </a:r>
          </a:p>
          <a:p>
            <a:r>
              <a:rPr lang="en-US" dirty="0" smtClean="0"/>
              <a:t>Long-term use </a:t>
            </a:r>
            <a:r>
              <a:rPr lang="en-US" dirty="0" smtClean="0"/>
              <a:t>can lead to: </a:t>
            </a:r>
          </a:p>
          <a:p>
            <a:pPr lvl="2"/>
            <a:r>
              <a:rPr lang="en-US" dirty="0" smtClean="0"/>
              <a:t>Emotional and physical crashing</a:t>
            </a:r>
          </a:p>
          <a:p>
            <a:pPr lvl="2"/>
            <a:r>
              <a:rPr lang="en-US" dirty="0" smtClean="0"/>
              <a:t>Depression/anxiety</a:t>
            </a:r>
          </a:p>
          <a:p>
            <a:pPr lvl="2"/>
            <a:r>
              <a:rPr lang="en-US" dirty="0" smtClean="0"/>
              <a:t>Intense </a:t>
            </a:r>
            <a:r>
              <a:rPr lang="en-US" dirty="0" smtClean="0"/>
              <a:t>cravings for the drug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315" y="1676400"/>
            <a:ext cx="3911431" cy="290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05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308" y="1813718"/>
            <a:ext cx="4648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Rehab is </a:t>
            </a:r>
            <a:r>
              <a:rPr lang="en-US" dirty="0" smtClean="0"/>
              <a:t>essential</a:t>
            </a:r>
          </a:p>
          <a:p>
            <a:r>
              <a:rPr lang="en-US" dirty="0" smtClean="0"/>
              <a:t>Even </a:t>
            </a:r>
            <a:r>
              <a:rPr lang="en-US" dirty="0" smtClean="0"/>
              <a:t>months after last use, addicts can still feel cravings, agitation, and </a:t>
            </a:r>
            <a:r>
              <a:rPr lang="en-US" dirty="0" smtClean="0"/>
              <a:t>paranoia</a:t>
            </a:r>
          </a:p>
          <a:p>
            <a:r>
              <a:rPr lang="en-US" dirty="0" smtClean="0"/>
              <a:t>Effects </a:t>
            </a:r>
            <a:r>
              <a:rPr lang="en-US" dirty="0" smtClean="0"/>
              <a:t>can last beyond typical 30-day </a:t>
            </a:r>
            <a:r>
              <a:rPr lang="en-US" dirty="0" smtClean="0"/>
              <a:t>stay</a:t>
            </a:r>
          </a:p>
          <a:p>
            <a:r>
              <a:rPr lang="en-US" dirty="0" smtClean="0"/>
              <a:t>May </a:t>
            </a:r>
            <a:r>
              <a:rPr lang="en-US" dirty="0" smtClean="0"/>
              <a:t>need stay in transitional living </a:t>
            </a:r>
            <a:r>
              <a:rPr lang="en-US" dirty="0" smtClean="0"/>
              <a:t>facility</a:t>
            </a:r>
          </a:p>
          <a:p>
            <a:r>
              <a:rPr lang="en-US" dirty="0" smtClean="0"/>
              <a:t>Use </a:t>
            </a:r>
            <a:r>
              <a:rPr lang="en-US" dirty="0" smtClean="0"/>
              <a:t>of 12-step </a:t>
            </a:r>
            <a:r>
              <a:rPr lang="en-US" dirty="0" smtClean="0"/>
              <a:t>program</a:t>
            </a:r>
          </a:p>
          <a:p>
            <a:r>
              <a:rPr lang="en-US" dirty="0" smtClean="0"/>
              <a:t>Rehab </a:t>
            </a:r>
            <a:r>
              <a:rPr lang="en-US" dirty="0" smtClean="0"/>
              <a:t>is first </a:t>
            </a:r>
            <a:r>
              <a:rPr lang="en-US" dirty="0" smtClean="0"/>
              <a:t>step</a:t>
            </a:r>
          </a:p>
          <a:p>
            <a:r>
              <a:rPr lang="en-US" dirty="0" smtClean="0"/>
              <a:t>Addiction </a:t>
            </a:r>
            <a:r>
              <a:rPr lang="en-US" dirty="0" smtClean="0"/>
              <a:t>to bath salts is just as serious as cocaine, meth, and other stimulants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219200"/>
            <a:ext cx="38100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508" y="4690696"/>
            <a:ext cx="4247492" cy="183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369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</TotalTime>
  <Words>315</Words>
  <Application>Microsoft Office PowerPoint</Application>
  <PresentationFormat>On-screen Show (4:3)</PresentationFormat>
  <Paragraphs>50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Flow</vt:lpstr>
      <vt:lpstr>Bath salts </vt:lpstr>
      <vt:lpstr>What are bath salts? </vt:lpstr>
      <vt:lpstr>Risks?</vt:lpstr>
      <vt:lpstr>Effects</vt:lpstr>
      <vt:lpstr>Long-term effects</vt:lpstr>
      <vt:lpstr>Recovery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Bath salts</dc:title>
  <dc:creator>Brooke</dc:creator>
  <cp:lastModifiedBy>Carol Ann</cp:lastModifiedBy>
  <cp:revision>11</cp:revision>
  <dcterms:created xsi:type="dcterms:W3CDTF">2012-09-27T13:07:04Z</dcterms:created>
  <dcterms:modified xsi:type="dcterms:W3CDTF">2012-09-27T20:28:53Z</dcterms:modified>
</cp:coreProperties>
</file>