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C7691-7E73-47BD-B956-7579F8AB0915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8FB7F-DCE7-46B6-9F77-54381080AB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FF00"/>
                </a:solidFill>
              </a:rPr>
              <a:t>Bullying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11266" name="AutoShape 2" descr="data:image/jpg;base64,/9j/4AAQSkZJRgABAQAAAQABAAD/2wCEAAkGBhQQEBQQEBQWFRQUGRQXGBUSFxYVFxQWGBUWFRYXFxgYHCYiGRojGRcVHy8iJCctLCwsFSAxNTArNSYrLCoBCQoKDgwOGg8PGjQiHyEqLDAyKjAvLCwtKS8sNCksNSwtKSkvLS0sLywtLCwvLCwsNSwsLCwqNS0sLCwsLCosMP/AABEIANkA6AMBIgACEQEDEQH/xAAcAAEAAgIDAQAAAAAAAAAAAAAABgcEBQIDCAH/xABIEAACAQIDBQUEBgUKBQUAAAABAgMAEQQSIQUGEzFBByJRYXEyQoGRFCNSYpKhM0NygsFTY3OTorGywtHwFhckVLMVNESD0v/EABsBAQACAwEBAAAAAAAAAAAAAAACAwEEBQYH/8QAMxEAAgECBAMGBgEEAwAAAAAAAAECAxEEEiExBUFRE2FxgZHRBiKhscHwMhQjM/EVYuH/2gAMAwEAAhEDEQA/ALxpSlAKUpQClKUApSlAKUpQClKUApWk25vfh8H3ZGLSc+FH3n+PRR5sRUL2h2mYhz9SiRL968r/ADuFHpY+tUVMRTp/yZsUsNVq6xWnUs+l6pefe3GP7WJk9EyIP7Kj++uv/iTFf9zN+O/9+la3/I0uj/fM21wut1X19i7KVT+G36xsf64OPCWNGHzQKfzqQ7M7VFGmMiyDrLESyjzZD3lHoWq2GMpT0vbxKamBrQV7X8Cf0rowOOjnjWWF1kjcXV0IZWHkRXfW2aQpSlAKUpQClKUApSlAKUpQClKUApSlAKUpQClaXebe/D7PQNiGOZr5IkGaSS32V8PvGwHU1WG0u2vFu9sPFh4l8Ji00h9crKB6C/rWLm1QwdfEf443+3q9C6aVTezu2nFI3/UwQyL/ADJeJh52cuD+VWXuxvZBtCMyQEgrYPG4tJGTyzDwOtiCQbaHSl7mcRgq+H/ywa+3qtDbSzKilnIVVBJZiAABqSSeQqtd6u0otdMK3Dj5GY+3JfQCMEd0HobZj0A5np3n21LtPEHC4UjgRkXY3yEgn6x7e0LghEHPLm0FiMrY268eHbiEtLLyDyADIOojUCyX6nUnle1aFeu28sHZdfb3L8Ph4xWaau+nLz9vUhghktm4GIsbksYJjc9Sbrc+prHbFDIzJZsoNxe1iBex0up9RVqVrNs7vRYod8ZXtYSpo6jwv7y/da4/vrnOjFnTWIktH9CDTxtG4jlUox1AOquPGNxo4t4ajqBXyp+2yEfDph5wJAqoCbFbsqgB11ujaXBBuPGoRtPZrYaXhOcwILI599L2N7aZ1uAbeIPWwrq0ktYl1Gu5fLLcx6zNh42LD4lZ8REksYGVg6h+GL34qA8mXrpcrfqBWHSq6dR05KS5F1WmqsHCXMvqELlGS2W2mW1rHXS3SudQ3sx2uZMM2HY3OHIVf6JheP5EOnpGKmVemhNTipLmeRqQcJOL5ClKVMgKUpQClKUApSlAKUpQClKUApSlAKwNu7WXCYaXEuLiJGaw5sQNFHmTYfGs+od2l7dwseElws8h4kyd2OIBpLggqxBIAXMBqxANiKE6cHOSile/TcpXaW0ZMTM887ZpHN2PQeCr4IvID+JJrDMCn3V+QrgDJbXJf94f60MjjmgP7La/JgP76qPp0OyhBQUbJcrN/a5tN2NiDEYuOAkiNsxYA62VS1kPu30Hle4tUn+jouDnxEeDSBlzRxS4WVs8h4vAtcBH1e/O4a2vPWGbO2m0ciywtlkjNxcag8rMp5qQSD4g86tXdLGfScLxHiRAZHIVLspYPnLgMNCZcxt0IvWtWbWp53itJuamneD26J9LfvQzdg7JGGgWLTNzcj3pCBmPoPZHgFArYVon3oDY6DZ8KEyTq7LLJdYsqBySpAJfVGFxp5mur6RPgtoLhcSBw8UC0RVzIscouWQFlBCOAzBSNCGAuOWv2M7ZrHH7aGbLc3c2KyvGhH6QsAfAqhe3ncBvlXfWBtoERcVRcwssoA5kJ7YHmYzIPjWajhgGU3BAII5EEXBHkRVXItT1scq0m9+A4uGZlF3h+tW3M5fbXT7SFhbxt4VuUkBvY3sSDboRzB865UM+BWEcgPK+hIIIKkEcwynVT5GthgN15nwn0mAtOEZ0kjIvKpU3DJb9IChQ5T3udi3Kt1vRsRpnD4ZAZlSSRwOcsUeUZNOcl2GUn7JHI6bjslnDQ4jKbqXjcHxzRKL/ACUUoYdZsslpJaeRLEYp5M0XaUXqvE1XZZJfGSlTdWgHLkbS6f4mq0q1WD3aihxUmLjBV5VCuosEJzZi9raOdL62Nr2vcna11qNPs4KHQ41er2tRzta4pSlWlIpSlAKUpQClKUApSlAKUr4TagPtYs+1IY5EheWNZJL5EZ1DvbnlUm7fCmJ2pFHFxpJUWK1+IzKEt+1e1eet9trfSdoYidGYgyRCN7OjKipHkK5gGXW5B8Tcc6w3Y3MFhHiqjgnbRv0LR377TVwpbDYSz4gaM51SE+B+1J93kOvgadnnaR2kkYu7m7MxuzHxJ/3bkK66VBu57zh/DaeDjprJ7v26IUoa3+I2vh4Y1jwURMlu/isQqmS/XgpcrEOmb2vj3qi2bVevOm1GEHJvyS8Xy+5G5EDagjMvIjWx8D5eIqxN0f8A2aFgxHDUuqXLCJ8VOZ8gHMlVA01IXTWwMBJqx9xE4mDjZWKvC8yXGt1MnEyMOosykdQdQeYNNZ2SfecbjNN5Ivq9bdbfv7Yy+0fGQw4jZu1Ye+mFdeJwQGAw865UItYa6hRfXNUk2zGsmKJZQciwMuYXyt9bYjwPePzrSbR2MTFPDEFaHEBuLh37qszc5InseFLcA6gqSAbKbtXHdzGzOoTFI6zRxRRuXXSThvKocMLq2ZShIBNiTSrVjOm7Hk6VKUKquZO39uJgsO2IktZbBQTbM7GyrfprzPQAnpWuwGLOCjAnP/TnMUlVWCwgsSEddSsZFih1sDlNrLfN3g2EmKWPOC3CkV1Fxa9wpYg6MQpYi+l+h5Vjujx8YucQgQ9xkkOJ4ynkBG6t373BW3UG9uWorZbG3K+a5lROUgeW12mZ3VRrdnAWNBa+tlW9uWvQXrjJtNMOqYcHizhVURRkFzYBczfyaX1LNYep0MIxMSz47DYOLDLGxzS4goHhAiZO6Sit3G72qm/eCi5Bqw8BsyKBSsEaRg6kIoW58TbmfM1mSUdzEJOWxkbq7Qj+lTrK6rMeFGiG65lVOIxjLAZwXkYafZF62m7W7YwUmLK2yTzcVAPcUouZfIcTiEeTCoriJjLJNhp40EIQPnDkkKc4zEFRkZTGTobjQgmxtL9zsXJNs/Cyz3MjwxMxPNiVHePmefxrdoSzRtbY0a8csr33NxSlK2TWFKUoBSlKAUpSgFKUoBSlKAVqdvDicLDH2ZnIfzjRS7qfJrBT5N8Dtq6ZsKrsjMLmM5lOosSrKeX3WYfGgIVNhUkxc8rAPw5MkTNqIgsUYdYlOiWkzgkak3BOlQbtK2MRKuKA7kgWNz9l1vwyf2gct/FVHWp4dnHBzfRi2aNxJLExFmH1l5I3N+8QZFIbQkMb3IufkpSVmgZQ62tIGF1s3JSDzJGtugseovzZylCq2zt4Kr2WWceX16lKqpJAAZib2CKzE2FzYKCeQPyronV437yOocqBxEdBe4VgMwGtrH4Grv7N90MNHGuNRW4pM6As7MqKJpI+4CdLqoF9Tb1Nd/a9CrbLcsASsmHZb9DxkFx52LD4mt9LS50Z8dnVrRhTjZXW++unW3Mo+lKVE9eKlnZ5tkRTth30WexUnpKotb95dPVAOtROh/2RoQRqCCORB1vUJxzKxq4vDrEUnDny8S9KVBd3+0ZQFixxytyE4F1ew/WAew3nbKeelTaCdZFDoysp5MpDKfQjQ1zpQcdzx1SnKnJwmrNHZSlKgQOuOBV9lQOmg1OpOp5nUk/E1G9996ThUWGEgTyag2B4UYOrkHS5PdUHrc+7XbvNvrFgwY0tLiOkSnRPAyt7g8vaPQdarCad5HeWZs8khuzcr9AAOigaAdBWzSpZneWxv4HBvETV18q3fXuX56ehYG4W0/8A1DFPhscQyumYKiiMSmMgFZbauMpHduFIVrgg1cIFeddzcdwdoYWS9vrVU+kl4j+T16LroQSS0OZxrDRw+JtHZpNfb8ClKVM4wpSlAKUpQClKUApSlAKUpQClKUBqt4NlCdFIcRyRsDG7DMAzdwqy3GZWDFbXB1FtQKjGIw8iSGFsVG1j3uFE/wBJXS5VIhnBvpZzoL8mOtTfFYVZUMcihlbQqwuDXDBYFIVKx3sTfvM7+A0Lk2GnIaVCVOMndonGpKKsmYu7+E4MCxiPhIuiIWzsE6cRrm7k3JsTz5nnUZ7YpbbNy/amhHyYv/lqcVX3bS9sFCPHEL+UMxqT2NjBRzYmmv8AtH7opylKVWfUBWz2DsCTGSZU7qrbO51Cg8hb3mPQfE2rWirU3Pwix4KHL768Rj4s+uvoMo/dqE5WRxON4+eDors/5Sdr9O8xYdwMIFsyu5+00jjX0QqB8q0+I3Dnw7l8BOy3OozmJviVGST94D41Ktl7wQYkssL3K8wQVJHLML815ajxHKtjVGZrc8N/WYmnN522+alr9JEBxs218PEZGkBVdWJWByB1Y5VuQOv+lyI9jN4cVMLS4mQjqqZYlPqIwCfiat4rfQi4OhB6+INU3tLDCKaWNeSO6j0ViB+QFThlfI9FwOpTxdSUasE2lddPTYxFUKNAABc6fma+obgE6XA08Ky8BsGbGcVYFLcGMyyW55AdFXxdrNYdQjViIBbTkdb87+d+tXnqadaEqkqcH/G114nNJchDD3SG/Cc38K9QI1wCOR1ry25But9SDy5gEWv5VcXZdvliMY8mHnVWWKNSJVXKRrlCPrYkgEjl7JqUTzvxDQlNRrR2jo/O1ixKUpUzx4pSlAKUpQClKUApSlAKUpQClKUApSlAKrHtun7mEj8Xlf8ACgX/AD1Z1U721YvNi8PF9iFm/rJLD/xGsPY6XCo5sZTXff01K9pSlVn0oVZG4e1hJhxCT34dLHqhN1b0F8p9B4iq3rO2HHI2JiWBishYAMPdHvE+ICgkg6EC1Qmro43GcHHE4ZtuzjrfwJLgN2ZsPtFDGrcEMSHHsiMg3Vj4gHLbrofTJ363jeIjDRNlJUM7A2NjcBQel7EkjXkPGplWk3m2rFhVSZ4RJISVQ2W6kDMe8QSo9AapUrs8VSxcq+IpyqQztJJLa9r2vvc0m7pOz8HLiZ9DIV4cZ0LEA5bjoWvc+Crc1DY4nmkCoDJLK1go5u7En4XNzfkBc8hWTtfbUuKfPKeV8qjRUB6KPlcnU29Ksjsc3cThvj3F5Czxxk8kRbByvmzZlJ8FsOZvfCOp6V5uG0Z4qql2tR7LZd3lz67d5It29hx7GwDNIQXtxJnF++9rBV62GiKLXPhcmqY/4Rxkh1wsqk6kZkjUZjcj2xoOXoKvHeeNsTh1OHXiiOdGdAQpcQyHMFz2FxIoOpAOXnWrwuIEkaSLezqrC+hswDC/nY1CvUcLWRw8BiZwlOd7uW99e8gGyezN9PpDrGvVIe+x9XICg+dmqztwcGkGHbDogUxOVZhzluqusjE6lijKD4FSBYWFYhP+zWz3NiJgaci30hzKoPPh5VSL5oitb79Qw85Tk7jiFedWKzyv3cvRaG+pSlbpyBSlY2PxZjUFVzEsqgE5QSxsLmxtQHerg3sQbGxt0PhXKoXhsAuFxyY3DZlgx7FMTEb2TEG5jmt7rF1aJrcy6mppQClKUApSlAKUpQClKUApSlAK8/8AaLtRcTtOd42DIgjiVl1ByKS1j1s7uL+VX+RXnfezdOTZ05jcExMTwZfddeYQnpIBoQedri45Rkd3gPZrFJzdnZ2729PsaSlKVA9+K2m7u1lws/GZC9lcAAgEM1rG58rj96tXSsNXKK9CNem6U9mTCHesnC4uV3AmlcRogP6NDHYFRzsoMhv1Yeda/ejbq4mPDKhJyR3fnpIQqka87ZDr96o/SoqKTucuhwWhQrKrHdNteDVreXU+O+UFjyAJ+Wtei9zNlHC7Pw0DaMsalv2277/2maqH3b2X9KxuGw9rh5Uzf0afWyX9VQj96vSVWxOL8R181WFJclf1/wBfU1MMTwyumUtDM5YMpJMTMBnDKfcLZ2zA6FyLAa1GIIZ8PEqTYeXLCFjaVMjqQoCiRVVi5QgAnu3F9RoTUwx+yxKQ4Z45FBAkjNja97MDdXFxezA/ma78JG6oBIwdtbsFyA66aXNtPOsVKaqLU85TqSpu6INwlxCMZ2ZMOxyJCikT4u3tAA95Y2N10ALAElgpqZbLSTKWl7pY92IZbRINFW45tbU6kXNhoNckYdc2fKMxFs1hmtztfna/SuyswgoKyMTm5u7FKUqZAV0Y3CiWNkOl+RHNWBurDzBAPwrvpQGgwSmaHERaCRXOnRJcqSAg+HE748iK3OCxIljSQcnVW+YB/jWmxG8iCV4sHC2JmBtJwsqxowAFppmsoIGmUZmFvZqD7R2pjop3w7ymDh2KJhyChilBIOaRLswOdM1hbh6AVZTpupLKiqtVjRjmlsTrbe+WHwrcNi0kun1UIDMAeRYkhU/eIv0vX3d3fCDGlkTPHKmrQzAK4W9g4sSHS+mZSR0NjVZRxhRYeJJ5kknmSTqSepOpoQQyujFJEOZHX2kbxHiDyIOjC4Nb7wHy6PX6HJXFPn1j8v1LppWo3X279Mw4kICyKSkqDksi2vb7pBDD7rCtvXNaadmdpNNXQpSlYMilKUApSlAKifaXtGBNnzxTFS0sbBIzqzN0IHSxsc3T1qWVVG/UmFxDS4iLFWkIjhOHZcrsyTFSQJAGyi5vYWJQG9SirtIjOWWLZWxwD3PC7wBIySGzj0bXQX97yF73Ax5ZwhtIDGf5wWB9G9k/A1KkiCgKBYCwt5AWFdc0ygHP7NyCWU5L6XGYjKTqNL9a6c+Hwtdys/oRwXxbjaLy2zxXJ6v1X5uR1Tflr6a0rPm2Hh5HTIi65yTC2XkBb2DbmRXyHdpLtZpgAbDvn7Kk8x4k1qvh9S+jTPR0/jfDtf3KTXg0/YwaE256etbUbux9TKfWRh/dauX/AKHECGRQrDqw4nzDk3+Fj51JcNqc2iNT45wyX9ulJ+LS+1zL3G2Li5sVBPg0bLHIpMxusQQNaVc3v3QsuVb89bc69BVptzsJwsBhlPPhqxsLav3zp6sa3NaVraHOxmNnjKnazSTtsv3UUpShpilKUApSlAYeN2zBAypNNHGz+ysjqhbpoGOtayd2xxMcbMmGUlXkQlXnINmjjYapGDcM41JBC2tmrSb17FkGKvHYrj2hgZ/1kQVJC4W/NTGrsPB76HNcTXCYVYo1ijUKiKFVV0CqosAB4ACopu7MtKyNJudNK0b5sMuFgVsmGhy5JBEumeReS5jqFsCBzve9ajtH2drDih0Jhf8AZfvRn4OMv/21N6im9qjFE4a9kUEsR0lI+r+KDv8AqyVNVVRam+RCdDt4un1IHSuETGxDizqSrjwdTZgPK+o8iK516SMlJJrmeOlFxbi90brcnaHBxqpfuYhShH84gLxn8PFX8PhVm1TCzcN45B+rlhf5Spf+zmHxq564+NhlqX6nouG1HKjZ8mKUpWkdEUpSgFKUoDqxGJWNS8jKqjmzEKB6k1V670wYhp2xMRjjd9BJE0sFgMmfjANGc2W5sQARzJua1++eHx+KxsjxMWEEjLHHFIFeEAZQxjYjVgb5tbhvhWLh8Lin4InXGEMJo51JnIswPDlAvluMwFv5vlrXNq8RVGVoWdt9defLy0N2WAU6Sm5rXkt16r7czdDdPCzLnwrlB44eQSR/gbMo+FqlnZ/A0eHkwzlXWCRkVwpUvmVZnLgsRmzSEaaachVOYbdeTCvHLOUwvej0MwilkGdQVHCa4BF7kkADWrl2JtXAYWNkTHRvmZnLS4iN2JIA53GgCgfCulDFxxEPl1SfijUq4GOFq2hNSut0repssXupg5STLhYHJ6tEhPztesL/AJebP/7OH8FZEu+uBUXOLw/9ah/uNYM/abs5P/kq39Gsj/4VNZVyNrmj3y3VgRY8PgsFAsr/AFnFskfDWN0uMwUsScwFgORN60Sbkva+IxCxgjURJbpr9ZKfzy137z7yYTa00cMU8mHKK9pWzRCQsUtF7S3GhaxsbgW6itSdwpocgEccwckTSNaXNGSAMkclmUquY3RsxLc7AVr1OLQwj7J6Pfp9fbmYlw6Nf521dcrPx8PyWduTNmhkAlaZVlKq7Mr6COMEAoALBs2g5VIqqHZu/wDjNngLiMJK0ACjvCzI2a2YSBApXUd1rm/vmpLs/thwUhtIJYfORMy/OMt+YqylUVaOeG370LZ0Z07KXv8AYnNK12zt4sNiLcCeKS/RHUn8N7itjUysV0Y7HJBE80rZUjVnZtTZVFybDU6eFd9dGOwiTRPDILpIrIw5XVgVYXHLQmgIJjO2rCqbRRTyeeVIx/bYH8q1zduPhgzbpecD52jNabfLc7Z+EjZoMb9ao0gdllZz4DhjMh8208bc6gtXxhFoujGLLNj7SG2hicKi4fhvFI8q/XZlfLBKpQ9xbXVmAPQ1YcO9OHI78giPVJvq2B9G0PqCR515/wB3sUIsZh3Z1jUSDM7myhcrZgSeV1uvqwq1tjQR5eLA4kjcKFZTmARQbDNc5u8zG5171ulaWIqOlOy2sXQoRmiRY7eTMMuGuSf1rKQi+a3txD4W08T0OkxBMcTFNSAT3yTmN7szHmSdT61kMTYkC58PHy1rSbK24uMkMeiBSSUJDtLlsTZkJUKLqSoJaxF7A68vE4l5HOWyNmFONLbdmFt/Z7xSiZypWWyNkDACRR3Cbk3zKMvTVF8awakO8e08O8MkDPndgQFhs7q41VjY2QqwBuxHKo3hBJIVjWNpJiqsUhUsBfS+Y2VVzA2LEcq7Xw7jKtbCvt1bK9G1ZNP29jyfGMOv6hOnq5bpb3/9O3D4biyxQjnJJGtvIMHc+gRXPwq5aiO5u57YdvpOKy8YrlRFN1gQ2LDN70jWF2tbQAaXLS6tnFVVVndbI2sFQdGnaW7FKUrWN0UpSgFKUoDC2jsWDEfp4ke2gLKMw/ZbmPgajO1ey+GUHhYjFw36LPJIn4ZGJt5AipnSouEXq0ZTa2KT2r2O4uIloGjnHkeFIfUOSD+OodtHZUuGOXERPEf5xSoPo3JvgTXp2uE0CupV1DKdCrAEEeYPOrlUaJqo0eXKXq9Ns9lOCxFzGhw7+MBsvxjN1+QB86gm2eyDFw3MBTEL4L9XJ+FjlPwb4VaqiZNTTIMRXfhMfLD+hlkj8o3ZR+EG35V8xmDeF+HMjxv9mRSh+APMeYrprMoRmrSV16kzOxe3sRMuSWeR00JVm0NtRcAC+uutYNKVinThTVoJJdysZPhUHUismDaMsf6OWVP2JZF/INWPSrLGLGc23sSeeJxH9fL/APqsWfFO/wCkd3/bd3/xE110rFkLI+KttALemlfaUrJk+M1vDUgC5sLk2Fz0161PNj7v4YLEInEjku0ksUjLc8PW3DYZRmKW66dbmtRuhuymJzyzBsinKgVit2tdzceAKj4mpPsTYMeGmlMZY3VB3rErcliLgC/JT8a8/wASxUZN04yacfR+fcYk6bg9XmXK2j87/gx1OIiinhR5JzGWADsDMuglgkR29scgytzyNY81rTb3bTmnweeTCiC0i5nJKvI+SQDIhUMEuzA5j1IF9TUm25IYFOMQZuGtpE/lIs19D0ZCWYHlYsDzuIhvFvFHi+FHGso+sjJMpUBe8BlVFJBJvbMenrVGCdWrONldX1fQpdaai+huMHhhHGsYAAVVFhpqABep52bYO0c05H6STIp8UiGX/wAhlqCYzFCNHkPJQT6+A+JsPjWTuD2nHDKmFxgXhDQTILFCSSeIB7S3J7w1HUHUj2ONfyqKPP8AC6TlOVR8vyXHSuMcgZQykFSAQQbgg6ggjmK5VyDuClKUApSlAKUpQClKUApSlAKUpQGNj9mxYhOHPGkifZkUMPketQfbXY1hpLthXeBvs/pY/kxzD4N8Km20Nqw4dc88qRr4yMFv6XOtRw9quz+KI+MbG/1nDfhg+BYj8wLedSV+RlX5FV7c7PMbhLlojKg/WYe8gt5rbOPlbzqNK1+VXbtXtgwcWkIknP3FyJ+J7fkDVWb07zNtCbjPFFERf9Eveb+kk5v+Q8qvhKT3RdFye5pqUpVhYKUpQCtpsHA4eZuHM2IMrFgkeGRTZVVWLuzi1iSRzAGXXnWrrlDtFsO/ERyjWZbgBrqwsylSCCDp05gVVVi3F5XZmVuWfsbYcsEQhhmhfJqQ0bBrsS3eZJTYm/2enhWvh3jymRpAyjOReJEnBKgIcrmZMy9w2OQVDMFtF3w0cKcJIYS5se6XY6/XA92+U929swU+REmjh4kS8RQNAcouAvMAaHTumxFyNSNa4ksPBScpq9zWrTje0VYzcXvI1yqxNJGEd5RMscR4aqc2XLM4ZiL90gevIVXxcKcyghVcMATdlQOGUEjmQoGvlW53tPeiure9379021K5RzPW55dNeWm510cFRhC84q1zMI5oa8zeb0Y/MwgU6KQz+vNF/wAx/drR18RABYaV9rpTm5yuyOGw6w9NQRYXZXvo0MyYCUkwym0ZP6pzchR9xj06E+Zq5K8w7Pd1miaK/EDxlLc8+cZbfGwr09WnUVmSmrMUpSqysUpSgFKUoBSlKAUpSgFKUoCje1zCyLtIyODkeOPhsQbEKCHVTyuGNyPvA9ahdej95d14doQ8HEA6HMrocro1iLqdehIsQQb8qjsXY7gQmVuMzfbMpDHysoC2/dq6NRJWLYzSVikqVd0fY7gAdeMfIyn+AFZ+H7MdnJY/Rw1v5R5JB8mYj8ql2qM9oig0Uscqglj7qi5PoBqalWxezPG4mxMfBT7U91PwT2j8QPWrxwWy4YBaGKOMeEaKn+EVlVB1XyIuo+RSu3eyDEwIHw7DEad5QBG4P3QWIYfEHyNQjF4V4WKTI0bD3ZFKH5MBXqGuuaBXFnUMPBgCPkaKq1uFUZ5drofDnMWHW19bajlY2P8AvrXo7Hbh4GY3fCx38UHDPzjIvWsk7JdnnlG6+ksn8SazKcZK0kW08Q6cs0dGUThJHjcSKQCNCD3g46q+guvwv1BrniHaRi7sxYkNcEjKQQRlF7C1hb061eP/ACi2f9iT+tf/AFruh7KtnrzhZv2pZf4MKhHs47IxUrdrLPPVlESyO5vI5Y2sSb3t4XvoPIWrI2ZsyXEyCLDxtI56IL282PJR5kgVfmE7P8BEbrhYifFwZP8AGTW8w2ESJcsaKi/ZQBR8hWVKMf4oSruSS6fTyKXw3Y5jmF2aBPV3Y/2Ut+dbXC9iDn9LilHlHET8iz/wq2KVjtJFWdkV3c7NsJgnEqhpZV5STEHKbWuqgBVPPW1/OpVSlRbuQvcUpSsAUpSgFKUoBSlKAUpSgFKUoBSlKAUpSgFKUoBSlKAUpSgFKUoBSlKAUpSgFKUoBSlKA//Z"/>
          <p:cNvSpPr>
            <a:spLocks noChangeAspect="1" noChangeArrowheads="1"/>
          </p:cNvSpPr>
          <p:nvPr/>
        </p:nvSpPr>
        <p:spPr bwMode="auto">
          <a:xfrm>
            <a:off x="76200" y="-990600"/>
            <a:ext cx="2209800" cy="20669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8" name="Picture 4" descr="http://www.neighborhoodlink.com/images/Bullying_Prevention_Program/bull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09800"/>
            <a:ext cx="3333750" cy="3124201"/>
          </a:xfrm>
          <a:prstGeom prst="rect">
            <a:avLst/>
          </a:prstGeom>
          <a:noFill/>
        </p:spPr>
      </p:pic>
      <p:pic>
        <p:nvPicPr>
          <p:cNvPr id="11270" name="Picture 6" descr="http://www.brainpowerlearning.com/BULLY,SCHOOLYARD%20BULLY,BULLI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209800"/>
            <a:ext cx="1801395" cy="3352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Georgia" pitchFamily="18" charset="0"/>
              </a:rPr>
              <a:t>Overview</a:t>
            </a:r>
            <a:endParaRPr lang="en-US" dirty="0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What is Bullying?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Where can bullies be found?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What can be done to stop bullying?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What are the long term consequences of being bullied?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4338" name="Picture 2" descr="http://www.bilerico.com/2010/10/bulli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762000"/>
            <a:ext cx="2133600" cy="21336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FF000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is Bullying?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69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Bullying can be defined as repeated and</a:t>
            </a:r>
          </a:p>
          <a:p>
            <a:pPr algn="ctr">
              <a:buNone/>
            </a:pP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 smtClean="0">
                <a:solidFill>
                  <a:srgbClr val="FF0000"/>
                </a:solidFill>
              </a:rPr>
              <a:t>ystematic harassment and attacks on others</a:t>
            </a:r>
          </a:p>
          <a:p>
            <a:pPr algn="ctr"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Bullying can be perpetrated by individuals or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groups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  <p:pic>
        <p:nvPicPr>
          <p:cNvPr id="15362" name="Picture 2" descr="http://3.bp.blogspot.com/_d_rbOBApS8o/TFLKdFni_kI/AAAAAAAAAv8/yRmMJI6ta2U/s1600/physical_violence_school_bully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733800"/>
            <a:ext cx="2076450" cy="2529494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2857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2857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2857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123950" y="8477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72" name="Picture 12" descr="http://i.dailymail.co.uk/i/pix/2009/01/05/article-0-04D214F60000044D-368_468x3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3733800"/>
            <a:ext cx="3046291" cy="2466976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1200" y="457200"/>
            <a:ext cx="50345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Types of Bullying</a:t>
            </a:r>
            <a:endParaRPr lang="en-US" sz="5400" b="1" cap="none" spc="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447800"/>
            <a:ext cx="28956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Physical Violence and Attacks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1447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Verbal  Taunts, Name Calling and Put-Downs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1524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Threats and intimidation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114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Stealing of Money and Possessions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4114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Exclusion from the Peer Group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Cyber Bullying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6386" name="Picture 2" descr="http://k9webprotection.net/wp-content/uploads/2011/01/cyber-bully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724400"/>
            <a:ext cx="2733675" cy="1844592"/>
          </a:xfrm>
          <a:prstGeom prst="rect">
            <a:avLst/>
          </a:prstGeom>
          <a:noFill/>
        </p:spPr>
      </p:pic>
      <p:pic>
        <p:nvPicPr>
          <p:cNvPr id="16388" name="Picture 4" descr="http://www.queerty.com/wp/docs/2010/01/bullyhallwa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133600"/>
            <a:ext cx="1816222" cy="1895476"/>
          </a:xfrm>
          <a:prstGeom prst="rect">
            <a:avLst/>
          </a:prstGeom>
          <a:noFill/>
        </p:spPr>
      </p:pic>
      <p:pic>
        <p:nvPicPr>
          <p:cNvPr id="16390" name="Picture 6" descr="http://www.gatormoms.net/gm/images/stories/bullying_teen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4800600"/>
            <a:ext cx="2438400" cy="1828801"/>
          </a:xfrm>
          <a:prstGeom prst="rect">
            <a:avLst/>
          </a:prstGeom>
          <a:noFill/>
        </p:spPr>
      </p:pic>
      <p:pic>
        <p:nvPicPr>
          <p:cNvPr id="16392" name="Picture 8" descr="http://www.guystuffcounseling.com/Portals/31983/images/Verbal%20Abus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2133600"/>
            <a:ext cx="1542143" cy="1943100"/>
          </a:xfrm>
          <a:prstGeom prst="rect">
            <a:avLst/>
          </a:prstGeom>
          <a:noFill/>
        </p:spPr>
      </p:pic>
      <p:pic>
        <p:nvPicPr>
          <p:cNvPr id="16394" name="Picture 10" descr="http://cdn.sheknows.com/articles/image/P&amp;B/kids-bullyin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2133600"/>
            <a:ext cx="1271498" cy="1905001"/>
          </a:xfrm>
          <a:prstGeom prst="rect">
            <a:avLst/>
          </a:prstGeom>
          <a:noFill/>
        </p:spPr>
      </p:pic>
      <p:pic>
        <p:nvPicPr>
          <p:cNvPr id="16396" name="Picture 12" descr="http://www.insidesocal.com/bargain/StruggleoverMoney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4800600"/>
            <a:ext cx="2438400" cy="173939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FFFF00">
                <a:alpha val="40000"/>
              </a:srgbClr>
            </a:gs>
            <a:gs pos="25000">
              <a:srgbClr val="21D6E0"/>
            </a:gs>
            <a:gs pos="75000">
              <a:srgbClr val="0087E6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0"/>
            <a:ext cx="862529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Where can bullies be Found?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7410" name="Picture 2" descr="http://www.fcschools.net/releases/schoolhous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19200"/>
            <a:ext cx="2138279" cy="2133600"/>
          </a:xfrm>
          <a:prstGeom prst="rect">
            <a:avLst/>
          </a:prstGeom>
          <a:noFill/>
        </p:spPr>
      </p:pic>
      <p:pic>
        <p:nvPicPr>
          <p:cNvPr id="17412" name="Picture 4" descr="http://www.legalinfo360.com/blog/wp-content/uploads/2010/06/school-b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752600"/>
            <a:ext cx="2737184" cy="1981200"/>
          </a:xfrm>
          <a:prstGeom prst="rect">
            <a:avLst/>
          </a:prstGeom>
          <a:noFill/>
        </p:spPr>
      </p:pic>
      <p:pic>
        <p:nvPicPr>
          <p:cNvPr id="17414" name="Picture 6" descr="http://th00.deviantart.net/fs70/PRE/i/2010/285/9/0/cyber_bullying_by_kimikokate-d30n8b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2286000"/>
            <a:ext cx="2034005" cy="2590800"/>
          </a:xfrm>
          <a:prstGeom prst="rect">
            <a:avLst/>
          </a:prstGeom>
          <a:noFill/>
        </p:spPr>
      </p:pic>
      <p:pic>
        <p:nvPicPr>
          <p:cNvPr id="17416" name="Picture 8" descr="http://www.kathyspartyplanning.com/sports/spor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191000"/>
            <a:ext cx="1981200" cy="1981200"/>
          </a:xfrm>
          <a:prstGeom prst="rect">
            <a:avLst/>
          </a:prstGeom>
          <a:noFill/>
        </p:spPr>
      </p:pic>
      <p:pic>
        <p:nvPicPr>
          <p:cNvPr id="17418" name="Picture 10" descr="http://www.adminnetworks.com/images/pc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600" y="4419600"/>
            <a:ext cx="2368717" cy="205740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04800" y="0"/>
            <a:ext cx="968937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Can YOU do to stop bullying?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28600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Georgia" pitchFamily="18" charset="0"/>
              </a:rPr>
              <a:t>Tell the Bully to stop!!</a:t>
            </a:r>
          </a:p>
          <a:p>
            <a:pPr algn="ctr"/>
            <a:endParaRPr lang="en-US" sz="2400" dirty="0" smtClean="0">
              <a:solidFill>
                <a:srgbClr val="7030A0"/>
              </a:solidFill>
              <a:latin typeface="Georgia" pitchFamily="18" charset="0"/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  <a:latin typeface="Georgia" pitchFamily="18" charset="0"/>
              </a:rPr>
              <a:t>Talk with someone you trust. You are not to blame for being bullied</a:t>
            </a:r>
          </a:p>
          <a:p>
            <a:pPr algn="ctr"/>
            <a:endParaRPr lang="en-US" sz="2400" dirty="0" smtClean="0">
              <a:solidFill>
                <a:srgbClr val="7030A0"/>
              </a:solidFill>
              <a:latin typeface="Georgia" pitchFamily="18" charset="0"/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  <a:latin typeface="Georgia" pitchFamily="18" charset="0"/>
              </a:rPr>
              <a:t>Ask for help!! Do not be afraid to ask an authority figure to intervene between you and the bully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434" name="Picture 2" descr="http://www.thestayathomemother.com/sites/default/files/u1/anti-bullying_blo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990600"/>
            <a:ext cx="2018778" cy="1819276"/>
          </a:xfrm>
          <a:prstGeom prst="rect">
            <a:avLst/>
          </a:prstGeom>
          <a:noFill/>
        </p:spPr>
      </p:pic>
      <p:pic>
        <p:nvPicPr>
          <p:cNvPr id="18436" name="Picture 4" descr="http://antibullyingposters.com/images/Anti_bullyin_poste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914400"/>
            <a:ext cx="1623594" cy="21336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boston.com/news/local/breaking_news/MetroPhotos02/10/Phoebe_Prince_0202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952625" cy="288154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3400" y="3657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Phoebe Prince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4191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Died  January 14, 2010 by suicide from cyber bullying</a:t>
            </a:r>
            <a:endParaRPr lang="en-US" dirty="0"/>
          </a:p>
        </p:txBody>
      </p:sp>
      <p:pic>
        <p:nvPicPr>
          <p:cNvPr id="19460" name="Picture 4" descr="http://projectqatlanta.com/images/uploads/lance_lundsten_minnesota_gay_teen_suicid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457200"/>
            <a:ext cx="2838450" cy="22764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91200" y="30480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Lance </a:t>
            </a:r>
            <a:r>
              <a:rPr lang="en-US" dirty="0" err="1" smtClean="0"/>
              <a:t>Lundston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Died January 18, 2011 by suicide from bullying because he was gay</a:t>
            </a:r>
            <a:endParaRPr lang="en-US" dirty="0"/>
          </a:p>
        </p:txBody>
      </p:sp>
      <p:pic>
        <p:nvPicPr>
          <p:cNvPr id="19462" name="Picture 6" descr="http://www.truecrimereport.com/Hope-Witse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1752600"/>
            <a:ext cx="2125143" cy="309562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048000" y="4953000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Hope </a:t>
            </a:r>
            <a:r>
              <a:rPr lang="en-US" dirty="0" err="1" smtClean="0"/>
              <a:t>Witsell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Died September 2009 by suicide from bullying from “</a:t>
            </a:r>
            <a:r>
              <a:rPr lang="en-US" dirty="0" err="1" smtClean="0"/>
              <a:t>sexting</a:t>
            </a:r>
            <a:r>
              <a:rPr lang="en-US" dirty="0" smtClean="0"/>
              <a:t>”</a:t>
            </a:r>
          </a:p>
        </p:txBody>
      </p:sp>
      <p:pic>
        <p:nvPicPr>
          <p:cNvPr id="19466" name="Picture 10" descr="http://images.faithclipart.com/images/3/f0137012aa/img_f0137012aa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5029200"/>
            <a:ext cx="1571625" cy="13716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178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Bullying</vt:lpstr>
      <vt:lpstr>Overview</vt:lpstr>
      <vt:lpstr>What is Bullying?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Bullying</dc:title>
  <dc:creator>lhelbling</dc:creator>
  <cp:lastModifiedBy>lhelbling</cp:lastModifiedBy>
  <cp:revision>24</cp:revision>
  <dcterms:created xsi:type="dcterms:W3CDTF">2011-03-18T02:57:58Z</dcterms:created>
  <dcterms:modified xsi:type="dcterms:W3CDTF">2011-03-18T06:41:55Z</dcterms:modified>
</cp:coreProperties>
</file>