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8" r:id="rId6"/>
    <p:sldId id="259" r:id="rId7"/>
    <p:sldId id="260" r:id="rId8"/>
    <p:sldId id="264" r:id="rId9"/>
    <p:sldId id="261" r:id="rId10"/>
    <p:sldId id="262" r:id="rId11"/>
    <p:sldId id="265" r:id="rId12"/>
    <p:sldId id="267" r:id="rId13"/>
    <p:sldId id="266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F9F6-4158-4BA5-A1CF-85B068425C8F}" type="datetimeFigureOut">
              <a:rPr lang="en-US" smtClean="0"/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9C81-C377-4679-8E76-AA9B3F3D22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F9F6-4158-4BA5-A1CF-85B068425C8F}" type="datetimeFigureOut">
              <a:rPr lang="en-US" smtClean="0"/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9C81-C377-4679-8E76-AA9B3F3D22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F9F6-4158-4BA5-A1CF-85B068425C8F}" type="datetimeFigureOut">
              <a:rPr lang="en-US" smtClean="0"/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9C81-C377-4679-8E76-AA9B3F3D22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F9F6-4158-4BA5-A1CF-85B068425C8F}" type="datetimeFigureOut">
              <a:rPr lang="en-US" smtClean="0"/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9C81-C377-4679-8E76-AA9B3F3D22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F9F6-4158-4BA5-A1CF-85B068425C8F}" type="datetimeFigureOut">
              <a:rPr lang="en-US" smtClean="0"/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9C81-C377-4679-8E76-AA9B3F3D22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F9F6-4158-4BA5-A1CF-85B068425C8F}" type="datetimeFigureOut">
              <a:rPr lang="en-US" smtClean="0"/>
              <a:t>11/4/2010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9C81-C377-4679-8E76-AA9B3F3D22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F9F6-4158-4BA5-A1CF-85B068425C8F}" type="datetimeFigureOut">
              <a:rPr lang="en-US" smtClean="0"/>
              <a:t>11/4/2010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9C81-C377-4679-8E76-AA9B3F3D22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F9F6-4158-4BA5-A1CF-85B068425C8F}" type="datetimeFigureOut">
              <a:rPr lang="en-US" smtClean="0"/>
              <a:t>11/4/2010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9C81-C377-4679-8E76-AA9B3F3D22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F9F6-4158-4BA5-A1CF-85B068425C8F}" type="datetimeFigureOut">
              <a:rPr lang="en-US" smtClean="0"/>
              <a:t>11/4/2010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9C81-C377-4679-8E76-AA9B3F3D22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F9F6-4158-4BA5-A1CF-85B068425C8F}" type="datetimeFigureOut">
              <a:rPr lang="en-US" smtClean="0"/>
              <a:t>11/4/2010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9C81-C377-4679-8E76-AA9B3F3D22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F9F6-4158-4BA5-A1CF-85B068425C8F}" type="datetimeFigureOut">
              <a:rPr lang="en-US" smtClean="0"/>
              <a:t>11/4/2010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9C81-C377-4679-8E76-AA9B3F3D22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0F9F6-4158-4BA5-A1CF-85B068425C8F}" type="datetimeFigureOut">
              <a:rPr lang="en-US" smtClean="0"/>
              <a:t>11/4/2010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D9C81-C377-4679-8E76-AA9B3F3D225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Zgpmuz2MQc" TargetMode="External"/><Relationship Id="rId2" Type="http://schemas.openxmlformats.org/officeDocument/2006/relationships/hyperlink" Target="http://www.youtube.com/watch?v=ieRE_wyhe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aa6Vxc4cB2w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ages?um=1&amp;hl=en&amp;biw=1280&amp;bih=642&amp;tbs=isch%3A1&amp;sa=1&amp;qbe" TargetMode="External"/><Relationship Id="rId2" Type="http://schemas.openxmlformats.org/officeDocument/2006/relationships/hyperlink" Target="http://computer.howstuffworks.com/inter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aa6Vxc4cB2w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ough.org/inside.php?id=2UXKJWRY8#6" TargetMode="External"/><Relationship Id="rId2" Type="http://schemas.openxmlformats.org/officeDocument/2006/relationships/hyperlink" Target="http://enough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cusas.com/online-posing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-35000" contrast="2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0" dir="12540000" sx="97000" sy="97000" algn="ctr" rotWithShape="0">
              <a:srgbClr val="000000">
                <a:alpha val="8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09600" y="47244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Internet Safety 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6172200"/>
            <a:ext cx="5029200" cy="6858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Created by: Jessica, Karianne, Nicole, Sarah, Suzanne, and Yvonne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u="sng" dirty="0" smtClean="0"/>
              <a:t>Top 10 things you should not share on the internet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Top 10 things you should not share on the internet:</a:t>
            </a:r>
          </a:p>
          <a:p>
            <a:pPr lvl="0"/>
            <a:r>
              <a:rPr lang="en-US" dirty="0"/>
              <a:t>Anything you do not want shared</a:t>
            </a:r>
          </a:p>
          <a:p>
            <a:pPr lvl="0"/>
            <a:r>
              <a:rPr lang="en-US" dirty="0"/>
              <a:t>Password </a:t>
            </a:r>
            <a:r>
              <a:rPr lang="en-US" dirty="0" smtClean="0"/>
              <a:t>hints</a:t>
            </a:r>
            <a:endParaRPr lang="en-US" dirty="0"/>
          </a:p>
          <a:p>
            <a:pPr lvl="0"/>
            <a:r>
              <a:rPr lang="en-US" dirty="0"/>
              <a:t>Password</a:t>
            </a:r>
          </a:p>
          <a:p>
            <a:pPr lvl="0"/>
            <a:r>
              <a:rPr lang="en-US" dirty="0"/>
              <a:t>Personal finance information</a:t>
            </a:r>
          </a:p>
          <a:p>
            <a:pPr lvl="0"/>
            <a:r>
              <a:rPr lang="en-US" dirty="0"/>
              <a:t>Address/phone number</a:t>
            </a:r>
          </a:p>
          <a:p>
            <a:pPr lvl="0"/>
            <a:r>
              <a:rPr lang="en-US" dirty="0"/>
              <a:t>Photos of your kids</a:t>
            </a:r>
          </a:p>
          <a:p>
            <a:pPr lvl="0"/>
            <a:r>
              <a:rPr lang="en-US" dirty="0"/>
              <a:t>Company information</a:t>
            </a:r>
          </a:p>
          <a:p>
            <a:pPr lvl="0"/>
            <a:r>
              <a:rPr lang="en-US" dirty="0"/>
              <a:t>Linking </a:t>
            </a:r>
            <a:r>
              <a:rPr lang="en-US" dirty="0" smtClean="0"/>
              <a:t>sites</a:t>
            </a:r>
            <a:endParaRPr lang="en-US" dirty="0"/>
          </a:p>
          <a:p>
            <a:pPr lvl="0"/>
            <a:r>
              <a:rPr lang="en-US" dirty="0"/>
              <a:t>Social plans</a:t>
            </a:r>
          </a:p>
          <a:p>
            <a:pPr lvl="0"/>
            <a:r>
              <a:rPr lang="en-US" dirty="0"/>
              <a:t>Personal conversation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Links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http://www.youtube.com/watch?v=ieRE_wyheRg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http://www.youtube.com/watch?v=yZgpmuz2MQc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http://www.youtube.com/watch?v=aa6Vxc4cB2w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Conclusion 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en-US" sz="2500" dirty="0" smtClean="0"/>
          </a:p>
          <a:p>
            <a:r>
              <a:rPr lang="en-US" sz="2500" dirty="0"/>
              <a:t>T</a:t>
            </a:r>
            <a:r>
              <a:rPr lang="en-US" sz="2500" dirty="0" smtClean="0"/>
              <a:t>he Children's Online Privacy Protection Act (COPPA), was created to help protect kids online.</a:t>
            </a:r>
          </a:p>
          <a:p>
            <a:r>
              <a:rPr lang="en-US" sz="2500" dirty="0" smtClean="0"/>
              <a:t>Profiles may have limited viewers and privacy- know how to work them</a:t>
            </a:r>
            <a:endParaRPr lang="en-US" sz="2500" dirty="0"/>
          </a:p>
          <a:p>
            <a:r>
              <a:rPr lang="en-US" sz="2500" dirty="0" smtClean="0"/>
              <a:t>Always lookout for the signs  of internet dangers </a:t>
            </a:r>
          </a:p>
          <a:p>
            <a:r>
              <a:rPr lang="en-US" sz="2500" dirty="0" smtClean="0"/>
              <a:t>Anything suspicious should be reported or refrain from talking to the person/persons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133600"/>
            <a:ext cx="3195243" cy="304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u="sng" dirty="0" smtClean="0"/>
              <a:t>References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sz="1400" b="1" dirty="0" smtClean="0"/>
              <a:t>Bryant, C. W. (2010). </a:t>
            </a:r>
            <a:r>
              <a:rPr lang="en-US" sz="1400" b="1" i="1" dirty="0" smtClean="0"/>
              <a:t>Top 10 things you should not share on your social network</a:t>
            </a:r>
            <a:r>
              <a:rPr lang="en-US" sz="1400" b="1" dirty="0" smtClean="0"/>
              <a:t>. Retrieved from The </a:t>
            </a:r>
          </a:p>
          <a:p>
            <a:pPr>
              <a:buNone/>
            </a:pPr>
            <a:r>
              <a:rPr lang="en-US" sz="1400" b="1" dirty="0" smtClean="0"/>
              <a:t>	     discovery </a:t>
            </a:r>
            <a:r>
              <a:rPr lang="en-US" sz="1400" b="1" dirty="0" err="1" smtClean="0"/>
              <a:t>Company:How</a:t>
            </a:r>
            <a:r>
              <a:rPr lang="en-US" sz="1400" b="1" dirty="0" smtClean="0"/>
              <a:t> stuff works website: </a:t>
            </a:r>
            <a:r>
              <a:rPr lang="en-US" sz="1400" b="1" dirty="0" smtClean="0">
                <a:hlinkClick r:id="rId2"/>
              </a:rPr>
              <a:t>http://computer.howstuffworks.com/internet/</a:t>
            </a:r>
            <a:r>
              <a:rPr lang="en-US" sz="1400" b="1" dirty="0" smtClean="0"/>
              <a:t> </a:t>
            </a:r>
          </a:p>
          <a:p>
            <a:pPr>
              <a:buNone/>
            </a:pPr>
            <a:r>
              <a:rPr lang="en-US" sz="1400" b="1" dirty="0" smtClean="0"/>
              <a:t>	     social-networking/information/10-things-you-should-not-share-on-social-networks1.htm </a:t>
            </a:r>
          </a:p>
          <a:p>
            <a:endParaRPr lang="en-US" sz="1400" b="1" i="1" dirty="0" smtClean="0"/>
          </a:p>
          <a:p>
            <a:r>
              <a:rPr lang="en-US" sz="1400" b="1" i="1" dirty="0" smtClean="0"/>
              <a:t>Cyber bullying </a:t>
            </a:r>
            <a:r>
              <a:rPr lang="en-US" sz="1400" b="1" dirty="0" smtClean="0"/>
              <a:t>. (2008, May 28). Retrieved from http://www.youtube.com/watch?v=yZgpmuz2MQc </a:t>
            </a:r>
          </a:p>
          <a:p>
            <a:pPr>
              <a:buNone/>
            </a:pPr>
            <a:endParaRPr lang="en-US" sz="1400" b="1" dirty="0" smtClean="0"/>
          </a:p>
          <a:p>
            <a:r>
              <a:rPr lang="en-US" sz="1400" b="1" i="1" dirty="0" smtClean="0"/>
              <a:t>Cyber bullying </a:t>
            </a:r>
            <a:r>
              <a:rPr lang="en-US" sz="1400" b="1" dirty="0" smtClean="0"/>
              <a:t>. (n.d.). Retrieved from 	</a:t>
            </a:r>
            <a:r>
              <a:rPr lang="en-US" sz="1400" b="1" dirty="0" smtClean="0">
                <a:hlinkClick r:id="rId3"/>
              </a:rPr>
              <a:t>http://www.google.com/images?um=1&amp;hl=en&amp;biw=1280&amp;bih=642&amp;tbs=isch%3A1&amp;sa=1&amp;qbe</a:t>
            </a:r>
            <a:r>
              <a:rPr lang="en-US" sz="1400" b="1" dirty="0" smtClean="0"/>
              <a:t>	</a:t>
            </a:r>
            <a:r>
              <a:rPr lang="en-US" sz="1400" b="1" dirty="0" err="1" smtClean="0"/>
              <a:t>r+bullying&amp;aq</a:t>
            </a:r>
            <a:r>
              <a:rPr lang="en-US" sz="1400" b="1" dirty="0" smtClean="0"/>
              <a:t>=</a:t>
            </a:r>
            <a:r>
              <a:rPr lang="en-US" sz="1400" b="1" dirty="0" err="1" smtClean="0"/>
              <a:t>f&amp;aqi</a:t>
            </a:r>
            <a:r>
              <a:rPr lang="en-US" sz="1400" b="1" dirty="0" smtClean="0"/>
              <a:t>=&amp;aql=&amp;oq=&amp;gs_rfai= </a:t>
            </a:r>
            <a:endParaRPr lang="en-US" sz="1400" b="1" dirty="0" smtClean="0"/>
          </a:p>
          <a:p>
            <a:endParaRPr lang="en-US" sz="1400" b="1" dirty="0" smtClean="0"/>
          </a:p>
          <a:p>
            <a:r>
              <a:rPr lang="en-US" sz="1400" b="1" dirty="0" err="1" smtClean="0"/>
              <a:t>Couric</a:t>
            </a:r>
            <a:r>
              <a:rPr lang="en-US" sz="1400" b="1" dirty="0" smtClean="0"/>
              <a:t>, K. (Photographer). (2007). </a:t>
            </a:r>
            <a:r>
              <a:rPr lang="en-US" sz="1400" b="1" i="1" dirty="0" smtClean="0"/>
              <a:t>Notebook: cyber bullying (</a:t>
            </a:r>
            <a:r>
              <a:rPr lang="en-US" sz="1400" b="1" i="1" dirty="0" err="1" smtClean="0"/>
              <a:t>cbs</a:t>
            </a:r>
            <a:r>
              <a:rPr lang="en-US" sz="1400" b="1" i="1" dirty="0" smtClean="0"/>
              <a:t> news) </a:t>
            </a:r>
            <a:r>
              <a:rPr lang="en-US" sz="1400" b="1" dirty="0" smtClean="0"/>
              <a:t>. [Web]. Retrieved from 	</a:t>
            </a:r>
            <a:r>
              <a:rPr lang="en-US" sz="1400" b="1" dirty="0" smtClean="0">
                <a:hlinkClick r:id="rId4"/>
              </a:rPr>
              <a:t>http://www.youtube.com/watch?v=aa6Vxc4cB2w</a:t>
            </a:r>
            <a:endParaRPr lang="en-US" sz="1400" b="1" dirty="0" smtClean="0"/>
          </a:p>
          <a:p>
            <a:pPr>
              <a:buNone/>
            </a:pPr>
            <a:endParaRPr lang="en-US" sz="1400" b="1" dirty="0" smtClean="0"/>
          </a:p>
          <a:p>
            <a:r>
              <a:rPr lang="en-US" sz="1400" b="1" i="1" dirty="0" smtClean="0"/>
              <a:t>Internet safety </a:t>
            </a:r>
            <a:r>
              <a:rPr lang="en-US" sz="1400" b="1" dirty="0" smtClean="0"/>
              <a:t>. (n.d.). Retrieved from http://kidshealth.org/parent/positive/family/net_safety.html </a:t>
            </a:r>
            <a:endParaRPr lang="en-US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References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b="1" dirty="0"/>
              <a:t>Online Sexual Predators. (n.d.). Retrieved from Enough is Enough: Making the </a:t>
            </a:r>
          </a:p>
          <a:p>
            <a:pPr>
              <a:buNone/>
            </a:pPr>
            <a:r>
              <a:rPr lang="en-US" sz="1400" b="1" dirty="0" smtClean="0"/>
              <a:t>		</a:t>
            </a:r>
            <a:r>
              <a:rPr lang="en-US" sz="1400" b="1" dirty="0"/>
              <a:t>  Internet Safer for Children and Families website: </a:t>
            </a:r>
            <a:r>
              <a:rPr lang="en-US" sz="1400" b="1" dirty="0">
                <a:hlinkClick r:id="rId2"/>
              </a:rPr>
              <a:t>http://enough.org</a:t>
            </a:r>
            <a:r>
              <a:rPr lang="en-US" sz="1400" b="1" dirty="0"/>
              <a:t>/ </a:t>
            </a:r>
            <a:endParaRPr lang="en-US" sz="1400" b="1" dirty="0" smtClean="0"/>
          </a:p>
          <a:p>
            <a:pPr>
              <a:buNone/>
            </a:pPr>
            <a:r>
              <a:rPr lang="en-US" sz="1400" b="1" dirty="0"/>
              <a:t>	</a:t>
            </a:r>
            <a:r>
              <a:rPr lang="en-US" sz="1400" b="1" dirty="0" smtClean="0"/>
              <a:t>	</a:t>
            </a:r>
            <a:r>
              <a:rPr lang="en-US" sz="1400" b="1" dirty="0"/>
              <a:t>    </a:t>
            </a:r>
            <a:r>
              <a:rPr lang="en-US" sz="1400" b="1" dirty="0" err="1" smtClean="0"/>
              <a:t>inside.php?id</a:t>
            </a:r>
            <a:r>
              <a:rPr lang="en-US" sz="1400" b="1" dirty="0" smtClean="0"/>
              <a:t>=2UXKJWRY8#6</a:t>
            </a:r>
          </a:p>
          <a:p>
            <a:pPr>
              <a:buNone/>
            </a:pPr>
            <a:endParaRPr lang="en-US" sz="1400" b="1" dirty="0" smtClean="0"/>
          </a:p>
          <a:p>
            <a:r>
              <a:rPr lang="en-US" sz="1400" b="1" i="1" dirty="0" smtClean="0"/>
              <a:t>Stop cyber bullying </a:t>
            </a:r>
            <a:r>
              <a:rPr lang="en-US" sz="1400" b="1" dirty="0" smtClean="0"/>
              <a:t>. (n.d.). Retrieved from Bryant, C. W. (2010). Top 10 things you should not share on 	your social network. Retrieved from The discovery </a:t>
            </a:r>
            <a:r>
              <a:rPr lang="en-US" sz="1400" b="1" dirty="0" err="1" smtClean="0"/>
              <a:t>Company:How</a:t>
            </a:r>
            <a:r>
              <a:rPr lang="en-US" sz="1400" b="1" dirty="0" smtClean="0"/>
              <a:t> stuff works website: 	http://computer.howstuffworks.com/internet/ social-networking/information/10-things-you-	should-not-share-on-social-networks1.htm </a:t>
            </a:r>
          </a:p>
          <a:p>
            <a:pPr>
              <a:buNone/>
            </a:pPr>
            <a:endParaRPr lang="en-US" sz="1400" b="1" dirty="0"/>
          </a:p>
          <a:p>
            <a:r>
              <a:rPr lang="en-US" sz="1400" b="1" dirty="0" smtClean="0"/>
              <a:t>  Internet Safer for Children and Families website: </a:t>
            </a:r>
            <a:r>
              <a:rPr lang="en-US" sz="1400" b="1" dirty="0" smtClean="0">
                <a:hlinkClick r:id="rId3"/>
              </a:rPr>
              <a:t>http://enough.org/inside.php?id=2UXKJWRY8#6</a:t>
            </a:r>
            <a:endParaRPr lang="en-US" sz="1400" b="1" dirty="0" smtClean="0"/>
          </a:p>
          <a:p>
            <a:pPr>
              <a:buNone/>
            </a:pPr>
            <a:endParaRPr lang="en-US" sz="1400" b="1" dirty="0"/>
          </a:p>
          <a:p>
            <a:r>
              <a:rPr lang="en-US" sz="1400" b="1" dirty="0" smtClean="0"/>
              <a:t>WDTNTV, Initials. (Producer). (2010). </a:t>
            </a:r>
            <a:r>
              <a:rPr lang="en-US" sz="1400" b="1" i="1" dirty="0" smtClean="0"/>
              <a:t>Internet safety for teenagers</a:t>
            </a:r>
            <a:r>
              <a:rPr lang="en-US" sz="1400" b="1" dirty="0" smtClean="0"/>
              <a:t>. [Web]. Retrieved from 	http://www.youtube.com/watch?v=ieRE_wyheRg </a:t>
            </a:r>
          </a:p>
          <a:p>
            <a:pPr lvl="1">
              <a:buNone/>
            </a:pPr>
            <a:endParaRPr lang="en-US" sz="1400" b="1" dirty="0" smtClean="0"/>
          </a:p>
          <a:p>
            <a:r>
              <a:rPr lang="en-US" sz="1400" b="1" dirty="0" smtClean="0"/>
              <a:t>What is your teen posting online?. (2009). Retrieved from </a:t>
            </a:r>
            <a:r>
              <a:rPr lang="en-US" sz="1400" b="1" dirty="0" smtClean="0">
                <a:hlinkClick r:id="rId4"/>
              </a:rPr>
              <a:t>http://www.focusas.com/online-posing.html</a:t>
            </a:r>
            <a:endParaRPr lang="en-US" sz="1400" b="1" dirty="0" smtClean="0"/>
          </a:p>
          <a:p>
            <a:endParaRPr lang="en-US" sz="1400" b="1" dirty="0" smtClean="0"/>
          </a:p>
          <a:p>
            <a:pPr lvl="1">
              <a:buNone/>
            </a:pPr>
            <a:endParaRPr lang="en-US" sz="1200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Adolescent Online Posting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/>
              <a:t>Social networking sites have millions of people logging in every day to create profiles, post pictures, and share information.</a:t>
            </a:r>
          </a:p>
          <a:p>
            <a:pPr>
              <a:buNone/>
            </a:pPr>
            <a:endParaRPr lang="en-US" sz="2500" dirty="0" smtClean="0"/>
          </a:p>
          <a:p>
            <a:r>
              <a:rPr lang="en-US" sz="2500" dirty="0" err="1" smtClean="0"/>
              <a:t>Facebook</a:t>
            </a:r>
            <a:r>
              <a:rPr lang="en-US" sz="2500" dirty="0" smtClean="0"/>
              <a:t>  (Worldwide)</a:t>
            </a:r>
          </a:p>
          <a:p>
            <a:r>
              <a:rPr lang="en-US" sz="2500" dirty="0" smtClean="0"/>
              <a:t>Twitter     (Worldwide)</a:t>
            </a:r>
          </a:p>
          <a:p>
            <a:r>
              <a:rPr lang="en-US" sz="2500" dirty="0" err="1" smtClean="0"/>
              <a:t>Myspace</a:t>
            </a:r>
            <a:r>
              <a:rPr lang="en-US" sz="2500" dirty="0" smtClean="0"/>
              <a:t>   (Mainly North America)</a:t>
            </a:r>
          </a:p>
          <a:p>
            <a:r>
              <a:rPr lang="en-US" sz="2500" dirty="0" err="1" smtClean="0"/>
              <a:t>Youtube</a:t>
            </a:r>
            <a:r>
              <a:rPr lang="en-US" sz="2500" dirty="0" smtClean="0"/>
              <a:t>   (Worldwide)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Objectives for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/>
              <a:t>Identify what information is appropriate to post.</a:t>
            </a:r>
          </a:p>
          <a:p>
            <a:pPr>
              <a:buNone/>
            </a:pPr>
            <a:endParaRPr lang="en-US" sz="2500" dirty="0" smtClean="0"/>
          </a:p>
          <a:p>
            <a:r>
              <a:rPr lang="en-US" sz="2500" dirty="0" smtClean="0"/>
              <a:t>Identify what information is not appropriate to post.</a:t>
            </a:r>
          </a:p>
          <a:p>
            <a:pPr>
              <a:buNone/>
            </a:pPr>
            <a:endParaRPr lang="en-US" sz="2500" dirty="0" smtClean="0"/>
          </a:p>
          <a:p>
            <a:r>
              <a:rPr lang="en-US" sz="2500" dirty="0" smtClean="0"/>
              <a:t>Have a general idea of the safety precautions and risks  that are involved in joining a social networking site.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Internet Dangers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500" dirty="0" smtClean="0"/>
          </a:p>
          <a:p>
            <a:r>
              <a:rPr lang="en-US" sz="2800" dirty="0" smtClean="0"/>
              <a:t>"</a:t>
            </a:r>
            <a:r>
              <a:rPr lang="en-US" sz="2500" dirty="0" smtClean="0"/>
              <a:t>Cyber bullying" is when a child, preteen or teen is tormented, threatened, harassed, humiliated, embarrassed or otherwise targeted by another child, preteen or teen using the Internet, interactive and digital technologies or mobile phones</a:t>
            </a:r>
          </a:p>
          <a:p>
            <a:r>
              <a:rPr lang="en-US" sz="2500" dirty="0" smtClean="0"/>
              <a:t>Profiles and chat rooms give others easy access to private information that when publicized and gotten into the wrong hands, may harm the individual</a:t>
            </a:r>
          </a:p>
          <a:p>
            <a:r>
              <a:rPr lang="en-US" sz="2500" dirty="0" smtClean="0"/>
              <a:t>Those especially at risk are children, adolescents, and teens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Statistics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500" dirty="0"/>
              <a:t> 8 percent of teens have admitted to meeting someone they had only met online in person while 16 percent admitted to considering meeting someone they had only communicated with online</a:t>
            </a:r>
            <a:r>
              <a:rPr lang="en-US" sz="2500" dirty="0" smtClean="0"/>
              <a:t>.</a:t>
            </a:r>
          </a:p>
          <a:p>
            <a:pPr lvl="0">
              <a:buNone/>
            </a:pPr>
            <a:endParaRPr lang="en-US" sz="2500" dirty="0"/>
          </a:p>
          <a:p>
            <a:pPr lvl="0"/>
            <a:r>
              <a:rPr lang="en-US" sz="2500" dirty="0"/>
              <a:t>52 percent of teens have given out personal information including photos and physical descriptions of themselves to someone they don't know while online.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Statistics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69 percent of teens receive personal messages online on a regular basis from people they do not know. </a:t>
            </a:r>
          </a:p>
          <a:p>
            <a:pPr>
              <a:buNone/>
            </a:pPr>
            <a:endParaRPr lang="en-US" dirty="0"/>
          </a:p>
          <a:p>
            <a:pPr lvl="0"/>
            <a:r>
              <a:rPr lang="en-US" dirty="0"/>
              <a:t>14 percent of sophomores, juniors, and seniors in high school admit to accepting an invitation to meet a stranger in person that they had met online and 14 percent admit to inviting strangers to come meet them in person. 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One in eight adolescents and teens age 8 to 18 have discovered that someone they had met and communicated with online was an adult pretending to be younger.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332442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19400"/>
            <a:ext cx="40862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Do’s of Internet Usage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600" dirty="0" smtClean="0"/>
              <a:t>Use the internet for help with schoolwork- there is a vast amount of knowledge to be found</a:t>
            </a:r>
          </a:p>
          <a:p>
            <a:r>
              <a:rPr lang="en-US" sz="3600" dirty="0" smtClean="0"/>
              <a:t>Keep in touch with pen pals- be careful talking to strangers- tell a trusted adult immediately if something makes you uncomfortable</a:t>
            </a:r>
          </a:p>
          <a:p>
            <a:r>
              <a:rPr lang="en-US" sz="3600" dirty="0" smtClean="0"/>
              <a:t>Be careful with personal information</a:t>
            </a:r>
          </a:p>
          <a:p>
            <a:r>
              <a:rPr lang="en-US" sz="3600" dirty="0" smtClean="0"/>
              <a:t>Respect the privacy of others</a:t>
            </a:r>
          </a:p>
          <a:p>
            <a:r>
              <a:rPr lang="en-US" sz="3600" dirty="0" smtClean="0"/>
              <a:t>Follow your parent’s rules regarding internet usage</a:t>
            </a:r>
          </a:p>
          <a:p>
            <a:r>
              <a:rPr lang="en-US" sz="3600" dirty="0" smtClean="0"/>
              <a:t>Make sure you completely log out of any site you get on to</a:t>
            </a:r>
          </a:p>
          <a:p>
            <a:r>
              <a:rPr lang="en-US" sz="3600" dirty="0" smtClean="0"/>
              <a:t>Install antivirus software</a:t>
            </a:r>
          </a:p>
          <a:p>
            <a:r>
              <a:rPr lang="en-US" sz="3600" dirty="0" smtClean="0"/>
              <a:t>If you are using a chat room stay on public monitored and friendly chat rooms</a:t>
            </a:r>
          </a:p>
          <a:p>
            <a:r>
              <a:rPr lang="en-US" sz="3600" dirty="0" smtClean="0"/>
              <a:t>Practice honesty and politeness to peers!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545</Words>
  <Application>Microsoft Office PowerPoint</Application>
  <PresentationFormat>On-screen Show (4:3)</PresentationFormat>
  <Paragraphs>87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Internet Safety </vt:lpstr>
      <vt:lpstr>Adolescent Online Posting</vt:lpstr>
      <vt:lpstr>Slide 3</vt:lpstr>
      <vt:lpstr>Objectives for Presentation</vt:lpstr>
      <vt:lpstr>Internet Dangers </vt:lpstr>
      <vt:lpstr>Statistics </vt:lpstr>
      <vt:lpstr>Statistics </vt:lpstr>
      <vt:lpstr>Slide 8</vt:lpstr>
      <vt:lpstr>Do’s of Internet Usage </vt:lpstr>
      <vt:lpstr>Top 10 things you should not share on the internet </vt:lpstr>
      <vt:lpstr>Links </vt:lpstr>
      <vt:lpstr>Conclusion </vt:lpstr>
      <vt:lpstr>References </vt:lpstr>
      <vt:lpstr>References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Karianne</dc:creator>
  <cp:lastModifiedBy>Karianne</cp:lastModifiedBy>
  <cp:revision>20</cp:revision>
  <dcterms:created xsi:type="dcterms:W3CDTF">2010-11-05T00:37:00Z</dcterms:created>
  <dcterms:modified xsi:type="dcterms:W3CDTF">2010-11-05T02:43:04Z</dcterms:modified>
</cp:coreProperties>
</file>