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14B7-521E-46A2-A0C2-9B63FF5B228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266B3-C8DE-4A58-8B4E-FB578B5918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MI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60 year old man comes into the ER stating he thinks he is having a heart attack.  He has complaints of radiating left </a:t>
            </a:r>
            <a:r>
              <a:rPr lang="en-US" dirty="0" err="1" smtClean="0"/>
              <a:t>sholder</a:t>
            </a:r>
            <a:r>
              <a:rPr lang="en-US" dirty="0" smtClean="0"/>
              <a:t> pain, shortness of breath, </a:t>
            </a:r>
            <a:r>
              <a:rPr lang="en-US" dirty="0" err="1" smtClean="0"/>
              <a:t>epigastric</a:t>
            </a:r>
            <a:r>
              <a:rPr lang="en-US" dirty="0" smtClean="0"/>
              <a:t> discomfort, sweating and chest discomfort.  </a:t>
            </a:r>
          </a:p>
          <a:p>
            <a:r>
              <a:rPr lang="en-US" dirty="0" smtClean="0"/>
              <a:t>The following were assessed as they are high risk factors for an acute MI:</a:t>
            </a:r>
          </a:p>
          <a:p>
            <a:r>
              <a:rPr lang="en-US" dirty="0" err="1" smtClean="0"/>
              <a:t>Hyperlipidema</a:t>
            </a:r>
            <a:endParaRPr lang="en-US" dirty="0" smtClean="0"/>
          </a:p>
          <a:p>
            <a:r>
              <a:rPr lang="en-US" dirty="0" smtClean="0"/>
              <a:t>Diabetes </a:t>
            </a:r>
            <a:r>
              <a:rPr lang="en-US" dirty="0" err="1" smtClean="0"/>
              <a:t>melltius</a:t>
            </a:r>
            <a:endParaRPr lang="en-US" dirty="0" smtClean="0"/>
          </a:p>
          <a:p>
            <a:r>
              <a:rPr lang="en-US" dirty="0" smtClean="0"/>
              <a:t>Hypertension</a:t>
            </a:r>
          </a:p>
          <a:p>
            <a:r>
              <a:rPr lang="en-US" dirty="0" smtClean="0"/>
              <a:t>Tobacco use</a:t>
            </a:r>
          </a:p>
          <a:p>
            <a:r>
              <a:rPr lang="en-US" dirty="0" smtClean="0"/>
              <a:t>Male gender</a:t>
            </a:r>
          </a:p>
          <a:p>
            <a:r>
              <a:rPr lang="en-US" dirty="0" smtClean="0"/>
              <a:t>Family history of </a:t>
            </a:r>
            <a:r>
              <a:rPr lang="en-US" dirty="0" err="1" smtClean="0"/>
              <a:t>atherosclertic</a:t>
            </a:r>
            <a:r>
              <a:rPr lang="en-US" dirty="0" smtClean="0"/>
              <a:t> coronary artery disease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Acute 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Elizabeth</dc:creator>
  <cp:lastModifiedBy>Elizabeth</cp:lastModifiedBy>
  <cp:revision>2</cp:revision>
  <dcterms:created xsi:type="dcterms:W3CDTF">2011-03-27T23:25:19Z</dcterms:created>
  <dcterms:modified xsi:type="dcterms:W3CDTF">2011-03-27T23:54:39Z</dcterms:modified>
</cp:coreProperties>
</file>