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150D65-C64D-44FB-9152-4CC2DE0C9198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23FBD-8F7D-4F85-8085-67BFDB05CB71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5D789A-1220-4441-8676-44A034051BFD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10/16/2011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Peripheral Artery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229600" cy="1752600"/>
          </a:xfrm>
        </p:spPr>
        <p:txBody>
          <a:bodyPr/>
          <a:lstStyle/>
          <a:p>
            <a:r>
              <a:rPr lang="en-US" dirty="0" smtClean="0"/>
              <a:t>N202 – </a:t>
            </a:r>
            <a:r>
              <a:rPr lang="en-US" dirty="0" err="1" smtClean="0"/>
              <a:t>Patho</a:t>
            </a:r>
            <a:r>
              <a:rPr lang="en-US" dirty="0" smtClean="0"/>
              <a:t>/Pharm I</a:t>
            </a:r>
          </a:p>
          <a:p>
            <a:r>
              <a:rPr lang="en-US" dirty="0" smtClean="0"/>
              <a:t>Paige Harris, Stacey Johansen, Andrea Provost, </a:t>
            </a:r>
            <a:r>
              <a:rPr lang="en-US" dirty="0" err="1" smtClean="0"/>
              <a:t>Kaley</a:t>
            </a:r>
            <a:r>
              <a:rPr lang="en-US" dirty="0" smtClean="0"/>
              <a:t> Smith, and Whitney </a:t>
            </a:r>
            <a:r>
              <a:rPr lang="en-US" dirty="0" err="1" smtClean="0"/>
              <a:t>Stiegman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3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Signs &amp;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Diagnosis &amp;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91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</TotalTime>
  <Words>42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Peripheral Artery Disease</vt:lpstr>
      <vt:lpstr>Definition</vt:lpstr>
      <vt:lpstr>Signs &amp; Symptoms</vt:lpstr>
      <vt:lpstr>Causes</vt:lpstr>
      <vt:lpstr>Risk Factors</vt:lpstr>
      <vt:lpstr>Diagnosis &amp; Treatment</vt:lpstr>
      <vt:lpstr>Prevention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Artery Disease</dc:title>
  <dc:creator>user</dc:creator>
  <cp:lastModifiedBy>user</cp:lastModifiedBy>
  <cp:revision>3</cp:revision>
  <dcterms:created xsi:type="dcterms:W3CDTF">2011-10-16T17:26:00Z</dcterms:created>
  <dcterms:modified xsi:type="dcterms:W3CDTF">2011-10-16T17:57:05Z</dcterms:modified>
</cp:coreProperties>
</file>