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523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4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4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b="1" dirty="0" smtClean="0"/>
              <a:t>Atherosclerosis(Main Cause)</a:t>
            </a:r>
            <a:r>
              <a:rPr lang="en-US" dirty="0" smtClean="0"/>
              <a:t> : Fatty deposits (plaque )builds up in artery walls and reduces blood flow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Less Common Causes include: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Blood Clot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Inflammation of the arteries</a:t>
            </a:r>
          </a:p>
          <a:p>
            <a:pPr lvl="1">
              <a:buFont typeface="Wingdings" pitchFamily="2" charset="2"/>
              <a:buChar char="ü"/>
            </a:pPr>
            <a:r>
              <a:rPr lang="en-US" smtClean="0">
                <a:solidFill>
                  <a:schemeClr val="tx1"/>
                </a:solidFill>
              </a:rPr>
              <a:t>Infection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Injury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4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73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Paige</cp:lastModifiedBy>
  <cp:revision>4</cp:revision>
  <dcterms:created xsi:type="dcterms:W3CDTF">2011-10-16T17:26:00Z</dcterms:created>
  <dcterms:modified xsi:type="dcterms:W3CDTF">2011-10-21T17:03:43Z</dcterms:modified>
</cp:coreProperties>
</file>