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326137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2447077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3457215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2048203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422021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2457482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40299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2352076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369311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2863927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C31F02-6936-43E9-B38B-71BDE7C1C439}" type="datetimeFigureOut">
              <a:rPr lang="en-US" smtClean="0"/>
              <a:t>7/18/2012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8293B9-3457-4DEF-99CB-2F3C0E29FBFB}" type="slidenum">
              <a:rPr lang="en-US" smtClean="0"/>
              <a:t>‹#›</a:t>
            </a:fld>
            <a:endParaRPr lang="en-US" dirty="0"/>
          </a:p>
        </p:txBody>
      </p:sp>
    </p:spTree>
    <p:extLst>
      <p:ext uri="{BB962C8B-B14F-4D97-AF65-F5344CB8AC3E}">
        <p14:creationId xmlns:p14="http://schemas.microsoft.com/office/powerpoint/2010/main" val="394946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31F02-6936-43E9-B38B-71BDE7C1C439}" type="datetimeFigureOut">
              <a:rPr lang="en-US" smtClean="0"/>
              <a:t>7/18/2012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293B9-3457-4DEF-99CB-2F3C0E29FBFB}" type="slidenum">
              <a:rPr lang="en-US" smtClean="0"/>
              <a:t>‹#›</a:t>
            </a:fld>
            <a:endParaRPr lang="en-US" dirty="0"/>
          </a:p>
        </p:txBody>
      </p:sp>
    </p:spTree>
    <p:extLst>
      <p:ext uri="{BB962C8B-B14F-4D97-AF65-F5344CB8AC3E}">
        <p14:creationId xmlns:p14="http://schemas.microsoft.com/office/powerpoint/2010/main" val="618226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en-US" dirty="0" smtClean="0"/>
              <a:t>Sections 3-5</a:t>
            </a:r>
            <a:endParaRPr lang="en-US" dirty="0"/>
          </a:p>
        </p:txBody>
      </p:sp>
      <p:sp>
        <p:nvSpPr>
          <p:cNvPr id="3" name="Subtitle 2"/>
          <p:cNvSpPr>
            <a:spLocks noGrp="1"/>
          </p:cNvSpPr>
          <p:nvPr>
            <p:ph type="subTitle" idx="1"/>
          </p:nvPr>
        </p:nvSpPr>
        <p:spPr>
          <a:xfrm>
            <a:off x="1295400" y="1905000"/>
            <a:ext cx="6400800" cy="4267200"/>
          </a:xfrm>
        </p:spPr>
        <p:txBody>
          <a:bodyPr>
            <a:normAutofit/>
          </a:bodyPr>
          <a:lstStyle/>
          <a:p>
            <a:pPr marL="171450" indent="-171450" algn="l">
              <a:buFont typeface="Arial" pitchFamily="34" charset="0"/>
              <a:buChar char="•"/>
            </a:pPr>
            <a:r>
              <a:rPr lang="en-US" sz="1200" dirty="0" smtClean="0"/>
              <a:t>The study is based on a theoretical framework, which seems to fit the problem as the problem being studied is whether or not there is a link in student use of school nurse services and poverty, race, and ethnicity. The concepts and relationships are identified throughout the article (Fleming , 2011).</a:t>
            </a:r>
          </a:p>
          <a:p>
            <a:pPr marL="171450" indent="-171450" algn="l">
              <a:buFont typeface="Arial" pitchFamily="34" charset="0"/>
              <a:buChar char="•"/>
            </a:pPr>
            <a:r>
              <a:rPr lang="en-US" sz="1200" dirty="0" smtClean="0"/>
              <a:t>The review of literature is  appropriate, thorough, and organized as the researchers used research as recent as 2008. It was thorough as references were made often and appropriately. The literature seems to be well critiqued as the researchers do not just simply use research that supports the resulting data, but also critique their research along with their referenced research. Some gaps in the knowledge showed up as  some of the ethnic groups studied had considerable smaller sample sizes (Fleming, 2011). </a:t>
            </a:r>
          </a:p>
          <a:p>
            <a:pPr marL="171450" indent="-171450" algn="l">
              <a:buFont typeface="Arial" pitchFamily="34" charset="0"/>
              <a:buChar char="•"/>
            </a:pPr>
            <a:r>
              <a:rPr lang="en-US" sz="1200" dirty="0" smtClean="0"/>
              <a:t>The research question/hypothesis is clearly stated as determining “whether patterns in student use of school nurse services existed according to poverty, race, and ethnicity” (Fleming, 2011). This question is definitely researchable as stated, beings there are many references made to the specific topic. The question/hypothesis relate s logically to the  problem as it is directly correlated. The discussion, literature review, and framework also relate directly to the question/hypothesis. The literature referenced provides information supporting or disproving data related to the question/hypothesis. </a:t>
            </a:r>
          </a:p>
        </p:txBody>
      </p:sp>
    </p:spTree>
    <p:extLst>
      <p:ext uri="{BB962C8B-B14F-4D97-AF65-F5344CB8AC3E}">
        <p14:creationId xmlns:p14="http://schemas.microsoft.com/office/powerpoint/2010/main" val="23266242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243</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Sections 3-5</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Conceptual Framework</dc:title>
  <dc:creator>Joanna</dc:creator>
  <cp:lastModifiedBy>Joanna</cp:lastModifiedBy>
  <cp:revision>4</cp:revision>
  <dcterms:created xsi:type="dcterms:W3CDTF">2012-07-17T16:34:49Z</dcterms:created>
  <dcterms:modified xsi:type="dcterms:W3CDTF">2012-07-19T01:52:35Z</dcterms:modified>
</cp:coreProperties>
</file>