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F7C41-D31A-4A8F-9CAF-60D8361F1D37}" type="datetimeFigureOut">
              <a:rPr lang="en-US" smtClean="0"/>
              <a:t>10/21/2011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6DBB4-6CB7-463F-B7B3-BE382538ED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6DBB4-6CB7-463F-B7B3-BE382538EDE1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4250D6A-AD94-4C53-ACD2-7E4DC25C04B2}" type="datetimeFigureOut">
              <a:rPr lang="en-US" smtClean="0"/>
              <a:pPr/>
              <a:t>10/21/2011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D34BB6-B7CF-4AC8-9E0E-725E02A08E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400"/>
            <a:ext cx="7772400" cy="304800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Myocardial Infarctions Discharge and Home Care</a:t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Shelby Cottrell, Abby Palmer,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Knierim,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Megan Buzzard, </a:t>
            </a:r>
            <a:r>
              <a:rPr lang="en-US" sz="28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Hannah Wilkins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Patho-Pharm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October 2011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Self-care Concerns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838200"/>
            <a:ext cx="5562600" cy="6019800"/>
          </a:xfrm>
        </p:spPr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What do we as nurses tell our patient to prevent reoccurrence of MI?</a:t>
            </a:r>
          </a:p>
          <a:p>
            <a:pPr lvl="1"/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pPr lvl="2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Reduces complications from prolonged bed rest</a:t>
            </a:r>
          </a:p>
          <a:p>
            <a:pPr lvl="2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Accelerated return to optimal level of functioning</a:t>
            </a:r>
          </a:p>
          <a:p>
            <a:pPr lvl="1"/>
            <a:r>
              <a:rPr lang="en-US" sz="2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Reduction of risk factors for MI can increase the long-term chance of survival 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who smoke and consume excess alcohol are encouraged to stop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serum cholesterol should be given appropriate diet tools and guidelines for nutrition. 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triglycerides should be given niacin.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Overweight patients should try to achieve a body mass index of 18.5-29.4kg/m2.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Diabetes and Hypertension should be controlled.</a:t>
            </a:r>
          </a:p>
          <a:p>
            <a:pPr lvl="2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Blood pressure should be reduced to under 140/90 mm Hg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the patient feels faint have them discontinue what they are doing and relax.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Make sure that the patient knows the signs and symptoms of MI and knows when to call 911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1447800"/>
            <a:ext cx="3352800" cy="4203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	      </a:t>
            </a:r>
            <a:r>
              <a:rPr lang="en-US" sz="4800" b="1" dirty="0" smtClean="0"/>
              <a:t>Safety Tips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b="1" dirty="0" smtClean="0"/>
              <a:t>Cardiac Rehabilitation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May be advised to attend a cardiac rehab program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/>
              <a:t>Immunization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Influenza immunization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/>
              <a:t>Work issues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Usually can go back to work in 2-3 months 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/>
              <a:t>Driving and flying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No driving for at least 4 weeks; no flying for 2-3 weeks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/>
              <a:t>Sex Issues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Best avoided for a few weeks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/>
              <a:t>Stress, anxiety, and relaxation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/>
              <a:t>Relaxation exercises and stress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Additional Safety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Tell your doctor if you…</a:t>
            </a:r>
          </a:p>
          <a:p>
            <a:pPr>
              <a:buNone/>
            </a:pP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have chest pain when exercising or walking briskly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become more tired than usual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get breathless 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feel you are depressed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notice swelling in your feet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References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05400" cy="4525963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Bax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J.,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Betriu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A.,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Crea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F., Falk, V.,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Filippatos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G., Fox, K., Huber, K.,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Kastrati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A.,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Rosengren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A.,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Steg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P.,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Tubaro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M.,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Verheugt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F.,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Weidinger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F., &amp; Weis, M. (2008). Management of acute Myocardial Infarction in patients presenting with persistent ST-segment elevation. </a:t>
            </a:r>
            <a:r>
              <a:rPr lang="en-US" sz="1600" i="1" dirty="0" smtClean="0">
                <a:latin typeface="Times New Roman" pitchFamily="18" charset="0"/>
                <a:cs typeface="Times New Roman" pitchFamily="18" charset="0"/>
              </a:rPr>
              <a:t>European Heart Journal, 29, 2909-2945.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Lehne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R.A. (2010). </a:t>
            </a:r>
            <a:r>
              <a:rPr lang="en-US" sz="1600" i="1" dirty="0">
                <a:latin typeface="Times New Roman" pitchFamily="18" charset="0"/>
                <a:cs typeface="Times New Roman" pitchFamily="18" charset="0"/>
              </a:rPr>
              <a:t>Pharmacology for nursing care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St. Louis, MO: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Saunders Elsevier.</a:t>
            </a:r>
          </a:p>
          <a:p>
            <a:pPr>
              <a:lnSpc>
                <a:spcPct val="200000"/>
              </a:lnSpc>
              <a:spcBef>
                <a:spcPts val="0"/>
              </a:spcBef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15362" name="Picture 2" descr="http://ts4.mm.bing.net/images/thumbnail.aspx?q=1308207555675&amp;id=b44e472ccfaf15f6e254e0a73e0fd1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1905000"/>
            <a:ext cx="3314700" cy="3314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213</TotalTime>
  <Words>342</Words>
  <Application>Microsoft Office PowerPoint</Application>
  <PresentationFormat>On-screen Show (4:3)</PresentationFormat>
  <Paragraphs>45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Oriel</vt:lpstr>
      <vt:lpstr>Myocardial Infarctions Discharge and Home Care Shelby Cottrell, Abby Palmer, Tori Knierim, Megan Buzzard, Hannah Wilkins Patho-Pharm 11 October 2011 </vt:lpstr>
      <vt:lpstr>  Self-care Concerns</vt:lpstr>
      <vt:lpstr>                      Safety Tips</vt:lpstr>
      <vt:lpstr>  Additional Safety Tips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Myocardial Infarctions Discharge and home care Shelby Cottrell, Abby, Tori, Megan, Hannah Patho-Pharm 11 October 2011</dc:title>
  <dc:creator>Shelby</dc:creator>
  <cp:lastModifiedBy>Amanda</cp:lastModifiedBy>
  <cp:revision>7</cp:revision>
  <dcterms:created xsi:type="dcterms:W3CDTF">2011-10-12T00:56:16Z</dcterms:created>
  <dcterms:modified xsi:type="dcterms:W3CDTF">2011-10-21T20:00:25Z</dcterms:modified>
</cp:coreProperties>
</file>