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400"/>
            <a:ext cx="7772400" cy="304800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Myocardial Infarctions Discharge and Home Care</a:t>
            </a:r>
            <a:b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Shelby Cottrell, Abby Palmer,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Tori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Knierim,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Megan Buzzard,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Hannah Wilkins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Patho-Pharm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 October 2011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Patient Safety Instructions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838200"/>
            <a:ext cx="5562600" cy="6019800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What do we as nurses tell our patient to prevent reoccurrence of MI?</a:t>
            </a:r>
          </a:p>
          <a:p>
            <a:pPr lvl="1"/>
            <a:r>
              <a:rPr lang="en-US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Exercise</a:t>
            </a:r>
          </a:p>
          <a:p>
            <a:pPr lvl="2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Reduces complications from prolonged bed rest</a:t>
            </a:r>
          </a:p>
          <a:p>
            <a:pPr lvl="2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Accelerated return to optimal level of functioning</a:t>
            </a:r>
          </a:p>
          <a:p>
            <a:pPr lvl="1"/>
            <a:r>
              <a:rPr lang="en-US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Reduction of risk factors for MI can increase the long-term chance of survival 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Patients who smoke and consume excess alcohol are encouraged to stop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Patients with high serum cholesterol should be given appropriate diet tools and guidelines for nutrition. 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Patients with high triglycerides should be given niacin.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Overweight patients should try to achieve a body mass index of 18.5-29.4kg/m2.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Diabetes and Hypertension should be controlled.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Blood pressure should be reduced to under 140/90 mm Hg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 the patient feels faint have them discontinue what they are doing and relax.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Make sure that the patient knows the signs and symptoms of MI and knows when to call 911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Image Det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1447800"/>
            <a:ext cx="3352800" cy="4203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Self-Care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Smoking termination</a:t>
            </a:r>
          </a:p>
          <a:p>
            <a:r>
              <a:rPr lang="en-US" dirty="0" smtClean="0"/>
              <a:t>Diet and weight control</a:t>
            </a:r>
          </a:p>
          <a:p>
            <a:r>
              <a:rPr lang="en-US" dirty="0" smtClean="0"/>
              <a:t>Maintain serum cholesterol level</a:t>
            </a:r>
          </a:p>
          <a:p>
            <a:pPr lvl="1"/>
            <a:r>
              <a:rPr lang="en-US" dirty="0" smtClean="0"/>
              <a:t>Dietary plan</a:t>
            </a:r>
          </a:p>
          <a:p>
            <a:pPr lvl="1"/>
            <a:r>
              <a:rPr lang="en-US" dirty="0" smtClean="0"/>
              <a:t>Cholesterol-lowering drug if necessary</a:t>
            </a:r>
          </a:p>
          <a:p>
            <a:pPr lvl="1"/>
            <a:r>
              <a:rPr lang="en-US" dirty="0" smtClean="0"/>
              <a:t>Below  100 mg/</a:t>
            </a:r>
            <a:r>
              <a:rPr lang="en-US" dirty="0" err="1" smtClean="0"/>
              <a:t>dL</a:t>
            </a:r>
            <a:endParaRPr lang="en-US" dirty="0" smtClean="0"/>
          </a:p>
          <a:p>
            <a:r>
              <a:rPr lang="en-US" dirty="0" smtClean="0"/>
              <a:t>Physical Activity</a:t>
            </a:r>
          </a:p>
          <a:p>
            <a:r>
              <a:rPr lang="en-US" dirty="0" smtClean="0"/>
              <a:t>Diabetic Maintenance </a:t>
            </a:r>
          </a:p>
          <a:p>
            <a:r>
              <a:rPr lang="en-US" dirty="0" smtClean="0"/>
              <a:t>Blood Pressure Control</a:t>
            </a:r>
          </a:p>
          <a:p>
            <a:pPr lvl="1"/>
            <a:r>
              <a:rPr lang="en-US" dirty="0" smtClean="0"/>
              <a:t>Achieve a blood pressure of &lt;130/80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1026" name="Picture 2" descr="http://www.yalibnan.com/wp-content/uploads/2010/03/No-smoking-sign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1905000"/>
            <a:ext cx="2628900" cy="29093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References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105400" cy="4525963"/>
          </a:xfrm>
        </p:spPr>
        <p:txBody>
          <a:bodyPr/>
          <a:lstStyle/>
          <a:p>
            <a:pPr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Lehne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R.A. (2010). 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Pharmacology for nursing care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St. Louis, MO: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Saunders Elsevier.</a:t>
            </a:r>
          </a:p>
          <a:p>
            <a:pPr>
              <a:lnSpc>
                <a:spcPct val="200000"/>
              </a:lnSpc>
              <a:spcBef>
                <a:spcPts val="0"/>
              </a:spcBef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15362" name="Picture 2" descr="http://ts4.mm.bing.net/images/thumbnail.aspx?q=1308207555675&amp;id=b44e472ccfaf15f6e254e0a73e0fd1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1905000"/>
            <a:ext cx="3314700" cy="3314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</TotalTime>
  <Words>208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Oriel</vt:lpstr>
      <vt:lpstr>Myocardial Infarctions Discharge and Home Care Shelby Cottrell, Abby Palmer, Tori Knierim, Megan Buzzard, Hannah Wilkins Patho-Pharm 11 October 2011 </vt:lpstr>
      <vt:lpstr>Patient Safety Instructions</vt:lpstr>
      <vt:lpstr>               Self-Care Concerns</vt:lpstr>
      <vt:lpstr>References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Myocardial Infarctions Discharge and home care Shelby Cottrell, Abby, Tori, Megan, Hannah Patho-Pharm 11 October 2011</dc:title>
  <dc:creator>Shelby</dc:creator>
  <cp:lastModifiedBy>Amanda</cp:lastModifiedBy>
  <cp:revision>6</cp:revision>
  <dcterms:created xsi:type="dcterms:W3CDTF">2011-10-12T00:56:16Z</dcterms:created>
  <dcterms:modified xsi:type="dcterms:W3CDTF">2011-10-21T17:30:55Z</dcterms:modified>
</cp:coreProperties>
</file>