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250D6A-AD94-4C53-ACD2-7E4DC25C04B2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7772400" cy="304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Myocardial Infarctions Discharge and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ome Care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Shelby Cottrell,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Abby Palmer,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Knierim,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Megan Buzzard,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Hannah Wilkins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Patho-Pharm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October 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Safety Instructions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5562600" cy="60198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What do we as nurses tell our patient to prevent reoccurrence of MI?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Reduces complications from prolonged bed rest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Accelerated return to optimal level of functioning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Reduction of risk factors for MI can increase the long-term chance of survival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who smoke and consume excess alcohol are encouraged to stop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serum cholesterol should be given appropriate diet tools and guidelines for nutrition.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triglycerides should be given niacin.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Overweight patients should try to achieve a body mass index of 18.5-29.4kg/m2.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Diabetes and Hypertension should be controlled.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Blood pressure should be reduced to under 140/90 mm Hg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 patient feels faint have them discontinue what they are doing and relax.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 sure that the patient knows the signs and symptoms of MI and knows when to call 911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447800"/>
            <a:ext cx="3352800" cy="4203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Lehne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R.A. (2010).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Pharmacology for nursing care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St. Louis, MO: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Saunders Elsevier.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5362" name="Picture 2" descr="http://ts4.mm.bing.net/images/thumbnail.aspx?q=1308207555675&amp;id=b44e472ccfaf15f6e254e0a73e0fd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05000"/>
            <a:ext cx="3314700" cy="3314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</TotalTime>
  <Words>172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Myocardial Infarctions Discharge and Home Care Shelby Cottrell, Abby Palmer, Tori Knierim, Megan Buzzard, Hannah Wilkins Patho-Pharm 11 October 2011 </vt:lpstr>
      <vt:lpstr>Patient Safety Instructions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Myocardial Infarctions Discharge and home care Shelby Cottrell, Abby, Tori, Megan, Hannah Patho-Pharm 11 October 2011</dc:title>
  <dc:creator>Shelby</dc:creator>
  <cp:lastModifiedBy>Shelby</cp:lastModifiedBy>
  <cp:revision>5</cp:revision>
  <dcterms:created xsi:type="dcterms:W3CDTF">2011-10-12T00:56:16Z</dcterms:created>
  <dcterms:modified xsi:type="dcterms:W3CDTF">2011-10-18T22:38:13Z</dcterms:modified>
</cp:coreProperties>
</file>