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7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0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5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3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7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0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Mood Stabilizers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Kirsten Wickman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4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Intended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to moderate the high and lows of moods.</a:t>
            </a:r>
          </a:p>
          <a:p>
            <a:r>
              <a:rPr lang="en-US" dirty="0" smtClean="0"/>
              <a:t>Often used to treat bipolar disorder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0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Mood Stabilizers 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Lithium</a:t>
            </a:r>
          </a:p>
          <a:p>
            <a:r>
              <a:rPr lang="en-US" i="1" dirty="0" smtClean="0"/>
              <a:t>anticonvulsants </a:t>
            </a:r>
          </a:p>
          <a:p>
            <a:r>
              <a:rPr lang="en-US" i="1" dirty="0" smtClean="0"/>
              <a:t>antipsychotics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34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Seizures, blackouts, slurred speech, excessive thirst, increased urination, pounding heart, loss of appetite, nausea and </a:t>
            </a:r>
            <a:r>
              <a:rPr lang="en-US" dirty="0" err="1" smtClean="0"/>
              <a:t>vommitting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6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specific Drug with be lithium, ill send the part on lithium when its done….. </a:t>
            </a:r>
            <a:r>
              <a:rPr lang="en-US" dirty="0" err="1" smtClean="0"/>
              <a:t>Youu</a:t>
            </a:r>
            <a:r>
              <a:rPr lang="en-US" dirty="0" smtClean="0"/>
              <a:t> guys Can see what else we need to put for mood stabilizers, I couldn’t find how it exactly worked (the MOA)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6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Joy, K. (2013). Patient information on mood 	stabilizers. Retrieved from http://www.</a:t>
            </a:r>
          </a:p>
          <a:p>
            <a:pPr marL="457200" lvl="1" indent="0">
              <a:buNone/>
            </a:pPr>
            <a:r>
              <a:rPr lang="en-US"/>
              <a:t>	</a:t>
            </a:r>
            <a:r>
              <a:rPr lang="en-US" smtClean="0"/>
              <a:t>ehow.com </a:t>
            </a:r>
            <a:r>
              <a:rPr lang="en-US" dirty="0" smtClean="0"/>
              <a:t>/facts_5619338_patient-information-	mood-stabilizers.html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0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112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Mood Stabilizers</vt:lpstr>
      <vt:lpstr>Intended effects</vt:lpstr>
      <vt:lpstr>Mood Stabilizers Include</vt:lpstr>
      <vt:lpstr>Side effects</vt:lpstr>
      <vt:lpstr>Lithium</vt:lpstr>
      <vt:lpstr>References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 Stabilizers</dc:title>
  <dc:creator>kirsten</dc:creator>
  <cp:lastModifiedBy>kirsten</cp:lastModifiedBy>
  <cp:revision>4</cp:revision>
  <dcterms:created xsi:type="dcterms:W3CDTF">2013-01-22T04:32:53Z</dcterms:created>
  <dcterms:modified xsi:type="dcterms:W3CDTF">2013-01-22T04:52:21Z</dcterms:modified>
</cp:coreProperties>
</file>