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2E838-5A2C-401B-B01B-6011B6E47068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CB873-26BB-48F9-8ECE-A05DB8D22F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Interventions with Hispanic population require nurses to be knowledgeable about customs, beliefs, and language of the Hispanics. The journal article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Providing culturally sensitive health care to Hispanic clients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talked about how nurses also need to be alert to and active in health care policy making that will improve access to health care for the growing Hispanic population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Purath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,1994)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Common Wealth Fund Study shows that Hispanics are confident about being able to self-manage chronic diseases or health problems.  Americans and Hispanics, alone, will not ensure equal access and equal care. We as nurses need to seek to improve the availability of on-going care relationships with health care providers and promote continuity in Hispanic culture.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Interventions for a Hispanic patient require a more complex understanding of Mexican American culture. For nurse to treat Hispanic clients they need integrate cultural factors into health promotion activities.  According to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Padilla&amp;Villalobos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2007 journal article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Cultural Responses to Health Among Mexican American Women and Their Families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support for the elderly is important and family is often turn to for every day health needs 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A35FE-91AD-4573-B63A-5ABACE31767A}" type="datetimeFigureOut">
              <a:rPr lang="en-US" smtClean="0"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E578A-D492-4349-ADF1-55677C49AC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rsingcenter.com/library/JournalArticle.asp?Article_ID=691987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cbi.nlm.nih.gov/pubmed" TargetMode="External"/><Relationship Id="rId4" Type="http://schemas.openxmlformats.org/officeDocument/2006/relationships/hyperlink" Target="http://www.ncbi.nlm.nih.gov/pubmed/810804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Impact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Hispanics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 providing nursing care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the year 2000, Hispanics will outnumber African Americans and become the majority minority. Statistics reveal that health problems of  Hispanics in the United States (Caudle ,1993)</a:t>
            </a:r>
          </a:p>
          <a:p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Diabetes,</a:t>
            </a:r>
          </a:p>
          <a:p>
            <a:r>
              <a:rPr lang="en-US" dirty="0" smtClean="0"/>
              <a:t> Injuries and violence</a:t>
            </a:r>
          </a:p>
          <a:p>
            <a:r>
              <a:rPr lang="en-US" dirty="0" smtClean="0"/>
              <a:t>Substance abuse</a:t>
            </a:r>
          </a:p>
          <a:p>
            <a:r>
              <a:rPr lang="en-US" dirty="0" smtClean="0"/>
              <a:t>HIV/AIDS</a:t>
            </a:r>
          </a:p>
          <a:p>
            <a:r>
              <a:rPr lang="en-US" dirty="0" smtClean="0"/>
              <a:t>Limited access to health care, and many other problems shared by the poor and disenfranchised.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Impact of Hispanics on providing nursing care</a:t>
            </a:r>
            <a:endParaRPr lang="en-US" sz="2800" dirty="0"/>
          </a:p>
        </p:txBody>
      </p:sp>
      <p:pic>
        <p:nvPicPr>
          <p:cNvPr id="7" name="Content Placeholder 6" descr="hispanic chart.bmp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2482956"/>
            <a:ext cx="4038600" cy="276045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000" dirty="0" smtClean="0"/>
              <a:t>The report, “Health Care Disconnect: Gaps in Coverage and Care for Minority Adults,” by Commonwealth Fund(2006) researchers Michelle M. Doty and Alyssa Holmgren, analyzes data from the Commonwealth Fund 2005 Biennial Health Insurance Survey.</a:t>
            </a:r>
          </a:p>
          <a:p>
            <a:r>
              <a:rPr lang="en-US" sz="2000" dirty="0" smtClean="0"/>
              <a:t>Results reveal that a high proportion of Hispanics are disconnected from the health</a:t>
            </a:r>
          </a:p>
          <a:p>
            <a:r>
              <a:rPr lang="en-US" sz="2000" dirty="0" smtClean="0"/>
              <a:t>Uninsured Hispanic adults are at high risk for not getting needed care </a:t>
            </a:r>
          </a:p>
          <a:p>
            <a:r>
              <a:rPr lang="en-US" sz="2000" dirty="0" smtClean="0"/>
              <a:t>More than one-fourth (27 percent) of uninsured Hispanic adults with health problems had no doctor's visit in the past year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Impact of Hispanics on providing nursing care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Mexican women promote healthy behaviors by diagnosing sick family members, and prescribe home remedies(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Waldstein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,2010)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Familism is a strong sense of family care and obligation, it is considered an important Mexican American cultural value.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Research shows that older Latina women view health not as the absence of illness; rather, they see the decline of health as natural and anticipated. Hispanic elderly expect care from family as they become more frail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Padilla&amp;Villalobos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,2007)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Waldstein</a:t>
            </a:r>
            <a:r>
              <a:rPr lang="en-US" dirty="0" smtClean="0"/>
              <a:t>, A (2010) Popular medicine and self-care in a Mexican migrant community: toward an explanation of an epidemiological paradox. Medical Anthropology  2010 Jan; Vol. 29 (1), pp. 71-107. Retrieved from http://web.ebscohost.com.ezproxy.lakeviewcol.edu:2048</a:t>
            </a:r>
          </a:p>
          <a:p>
            <a:r>
              <a:rPr lang="en-US" dirty="0" smtClean="0"/>
              <a:t>Yolanda C.  Padilla, Griselda Villalobos (2007). Cultural Responses to Health among Mexican American Women and Their Families. Family &amp; Community Health January/March 2007 Volume 30 Number 1 - Supplement: January/March 2007 Pages S24 - S33. Retrieved from </a:t>
            </a:r>
            <a:r>
              <a:rPr lang="en-US" u="sng" dirty="0" smtClean="0">
                <a:hlinkClick r:id="rId3"/>
              </a:rPr>
              <a:t>http://www.nursingcenter.com/library/JournalArticle.asp?Article_ID=691987</a:t>
            </a:r>
            <a:endParaRPr lang="en-US" dirty="0" smtClean="0"/>
          </a:p>
          <a:p>
            <a:r>
              <a:rPr lang="en-US" dirty="0" smtClean="0"/>
              <a:t>Caudle P.(1993). </a:t>
            </a:r>
            <a:r>
              <a:rPr lang="en-US" dirty="0" smtClean="0">
                <a:hlinkClick r:id="rId4"/>
              </a:rPr>
              <a:t>Providing culturally sensitive health care to Hispanic clients.</a:t>
            </a:r>
            <a:r>
              <a:rPr lang="en-US" dirty="0" smtClean="0"/>
              <a:t> Nurse </a:t>
            </a:r>
            <a:r>
              <a:rPr lang="en-US" dirty="0" err="1" smtClean="0"/>
              <a:t>Pract</a:t>
            </a:r>
            <a:r>
              <a:rPr lang="en-US" dirty="0" smtClean="0"/>
              <a:t>. 1993 Dec;18(12):40, 43-6, 50-1. Retrieved from </a:t>
            </a:r>
            <a:r>
              <a:rPr lang="en-US" u="sng" dirty="0" smtClean="0">
                <a:hlinkClick r:id="rId5"/>
              </a:rPr>
              <a:t>http://www.ncbi.nlm.nih.gov/pubmed</a:t>
            </a:r>
            <a:r>
              <a:rPr lang="en-US" dirty="0" smtClean="0"/>
              <a:t> </a:t>
            </a:r>
          </a:p>
          <a:p>
            <a:r>
              <a:rPr lang="en-US" dirty="0" smtClean="0"/>
              <a:t>Commonwealth Fund (2006). Hispanic and black adult’s uninsured at much higher rates than white adults. </a:t>
            </a:r>
            <a:r>
              <a:rPr lang="en-US" i="1" dirty="0" smtClean="0"/>
              <a:t>The Nation's Health </a:t>
            </a:r>
            <a:r>
              <a:rPr lang="en-US" dirty="0" smtClean="0"/>
              <a:t>the Official Newspaper of the American Public Health Association October 2006. Retrieved from http://www.nhchc.org/Hispanic_black_uninsured.pdf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498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Impact of Hispanics on providing nursing care </vt:lpstr>
      <vt:lpstr>Impact of Hispanics on providing nursing care</vt:lpstr>
      <vt:lpstr>Impact of Hispanics on providing nursing care 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Hispanics on providing nursing care </dc:title>
  <dc:creator> </dc:creator>
  <cp:lastModifiedBy> </cp:lastModifiedBy>
  <cp:revision>1</cp:revision>
  <dcterms:created xsi:type="dcterms:W3CDTF">2010-10-22T16:53:24Z</dcterms:created>
  <dcterms:modified xsi:type="dcterms:W3CDTF">2010-10-22T16:54:04Z</dcterms:modified>
</cp:coreProperties>
</file>