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D0A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34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F787-BDB2-4C79-A9DC-C3A157D016C1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AD41-474D-4A71-8B18-0790D2BAD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49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F787-BDB2-4C79-A9DC-C3A157D016C1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AD41-474D-4A71-8B18-0790D2BAD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9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F787-BDB2-4C79-A9DC-C3A157D016C1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AD41-474D-4A71-8B18-0790D2BAD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0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F787-BDB2-4C79-A9DC-C3A157D016C1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AD41-474D-4A71-8B18-0790D2BAD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6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F787-BDB2-4C79-A9DC-C3A157D016C1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AD41-474D-4A71-8B18-0790D2BAD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28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F787-BDB2-4C79-A9DC-C3A157D016C1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AD41-474D-4A71-8B18-0790D2BAD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3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F787-BDB2-4C79-A9DC-C3A157D016C1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AD41-474D-4A71-8B18-0790D2BAD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47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F787-BDB2-4C79-A9DC-C3A157D016C1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AD41-474D-4A71-8B18-0790D2BAD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F787-BDB2-4C79-A9DC-C3A157D016C1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AD41-474D-4A71-8B18-0790D2BAD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0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F787-BDB2-4C79-A9DC-C3A157D016C1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AD41-474D-4A71-8B18-0790D2BAD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0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F787-BDB2-4C79-A9DC-C3A157D016C1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AD41-474D-4A71-8B18-0790D2BAD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9F787-BDB2-4C79-A9DC-C3A157D016C1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EAD41-474D-4A71-8B18-0790D2BAD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1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32" y="5486400"/>
            <a:ext cx="8761445" cy="1752600"/>
          </a:xfrm>
        </p:spPr>
        <p:txBody>
          <a:bodyPr/>
          <a:lstStyle/>
          <a:p>
            <a:r>
              <a:rPr lang="en-US" dirty="0" smtClean="0"/>
              <a:t>By: Kirsten W., Ashlee M., and AJ I.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84981"/>
            <a:ext cx="4114800" cy="40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753070"/>
            <a:ext cx="74857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COLOR THERAPY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854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Brown</a:t>
            </a:r>
            <a:endParaRPr lang="en-US" sz="9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Promotes comfort and gives a “homey” feeling</a:t>
            </a:r>
          </a:p>
          <a:p>
            <a:endParaRPr lang="en-US" dirty="0" smtClean="0"/>
          </a:p>
          <a:p>
            <a:r>
              <a:rPr lang="en-US" dirty="0" smtClean="0"/>
              <a:t>Evokes a sense of strength and reliability</a:t>
            </a:r>
          </a:p>
          <a:p>
            <a:endParaRPr lang="en-US" dirty="0" smtClean="0"/>
          </a:p>
          <a:p>
            <a:r>
              <a:rPr lang="en-US" dirty="0" smtClean="0"/>
              <a:t>Can promote conversation</a:t>
            </a:r>
          </a:p>
        </p:txBody>
      </p:sp>
      <p:pic>
        <p:nvPicPr>
          <p:cNvPr id="4098" name="Picture 2" descr="C:\Users\Ashlee McDowell\AppData\Local\Microsoft\Windows\Temporary Internet Files\Content.IE5\OO6BM0VH\MP90043909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528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8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>
                <a:latin typeface="Algerian" pitchFamily="82" charset="0"/>
              </a:rPr>
              <a:t>Black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no color so it does not stimulate or have calming features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Too much black can prevent growth change</a:t>
            </a:r>
          </a:p>
          <a:p>
            <a:endParaRPr lang="en-US" dirty="0"/>
          </a:p>
          <a:p>
            <a:r>
              <a:rPr lang="en-US" dirty="0" smtClean="0"/>
              <a:t>Can cause feeling of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depression</a:t>
            </a:r>
          </a:p>
          <a:p>
            <a:endParaRPr lang="en-US" dirty="0"/>
          </a:p>
        </p:txBody>
      </p:sp>
      <p:pic>
        <p:nvPicPr>
          <p:cNvPr id="11266" name="Picture 2" descr="C:\Users\Ashlee McDowell\AppData\Local\Microsoft\Windows\Temporary Internet Files\Content.IE5\OO6BM0VH\MP90043919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85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lgerian" pitchFamily="82" charset="0"/>
              </a:rPr>
              <a:t>white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White is universal because it contains all of the colors</a:t>
            </a:r>
          </a:p>
          <a:p>
            <a:endParaRPr lang="en-US" dirty="0"/>
          </a:p>
          <a:p>
            <a:r>
              <a:rPr lang="en-US" dirty="0" smtClean="0"/>
              <a:t>Seen as pure &amp; clean.</a:t>
            </a:r>
          </a:p>
          <a:p>
            <a:endParaRPr lang="en-US" dirty="0"/>
          </a:p>
          <a:p>
            <a:r>
              <a:rPr lang="en-US" dirty="0" smtClean="0"/>
              <a:t>Some cultures associate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this with death and mourning so be </a:t>
            </a:r>
            <a:r>
              <a:rPr lang="en-US" dirty="0" smtClean="0"/>
              <a:t>careful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/>
              <a:t>using </a:t>
            </a:r>
            <a:r>
              <a:rPr lang="en-US" dirty="0" smtClean="0"/>
              <a:t>too much white</a:t>
            </a:r>
            <a:endParaRPr lang="en-US" dirty="0"/>
          </a:p>
        </p:txBody>
      </p:sp>
      <p:pic>
        <p:nvPicPr>
          <p:cNvPr id="12290" name="Picture 2" descr="C:\Users\Ashlee McDowell\AppData\Local\Microsoft\Windows\Temporary Internet Files\Content.IE5\F9NJ10JW\MC90043687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329565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6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Every color has a different meaning and emotion it can bring</a:t>
            </a:r>
          </a:p>
          <a:p>
            <a:endParaRPr lang="en-US" dirty="0"/>
          </a:p>
          <a:p>
            <a:r>
              <a:rPr lang="en-US" dirty="0" smtClean="0"/>
              <a:t>Not enough or too </a:t>
            </a:r>
            <a:r>
              <a:rPr lang="en-US" dirty="0" smtClean="0"/>
              <a:t>much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color can cause many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/>
              <a:t>different </a:t>
            </a:r>
            <a:r>
              <a:rPr lang="en-US" dirty="0" smtClean="0"/>
              <a:t>effects</a:t>
            </a:r>
          </a:p>
          <a:p>
            <a:endParaRPr lang="en-US" dirty="0"/>
          </a:p>
          <a:p>
            <a:r>
              <a:rPr lang="en-US" dirty="0" smtClean="0"/>
              <a:t>Highly encouraged that all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homes/facilities </a:t>
            </a:r>
            <a:r>
              <a:rPr lang="en-US" dirty="0" smtClean="0"/>
              <a:t>use color therapy </a:t>
            </a:r>
            <a:endParaRPr lang="en-US" dirty="0"/>
          </a:p>
        </p:txBody>
      </p:sp>
      <p:pic>
        <p:nvPicPr>
          <p:cNvPr id="1026" name="Picture 2" descr="C:\Users\Ashlee McDowell\AppData\Local\Microsoft\Windows\Temporary Internet Files\Content.IE5\OO6BM0VH\MP90041205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800"/>
            <a:ext cx="3429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85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(2005). Color Therapy. Retrieved from http://www.therapycolor.com/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73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Color Therapy do for you?</a:t>
            </a:r>
            <a:endParaRPr lang="en-US" dirty="0"/>
          </a:p>
        </p:txBody>
      </p:sp>
      <p:pic>
        <p:nvPicPr>
          <p:cNvPr id="2050" name="Picture 2" descr="C:\Users\Ashlee McDowell\AppData\Local\Microsoft\Windows\Temporary Internet Files\Content.IE5\IDGNGK34\MP900401195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3418507"/>
            <a:ext cx="365760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2845" y="1447800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Can enlighten and bring happiness to your life</a:t>
            </a:r>
          </a:p>
          <a:p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Creates a balance and health in our lives</a:t>
            </a:r>
          </a:p>
          <a:p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Holistic medicine because it works on all aspects of life: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3657600"/>
            <a:ext cx="289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Physical</a:t>
            </a:r>
          </a:p>
          <a:p>
            <a:r>
              <a:rPr lang="en-US" sz="2400" dirty="0" smtClean="0"/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Emotional</a:t>
            </a:r>
          </a:p>
          <a:p>
            <a:endParaRPr lang="en-US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 mental,</a:t>
            </a:r>
          </a:p>
          <a:p>
            <a:endParaRPr lang="en-US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 spiritual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99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Algerian" pitchFamily="82" charset="0"/>
              </a:rPr>
              <a:t>RED</a:t>
            </a:r>
            <a:endParaRPr lang="en-US" sz="96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Increases physical energy, vitality, stamina, grounding, spontaneity, stability &amp; passion</a:t>
            </a:r>
          </a:p>
          <a:p>
            <a:endParaRPr lang="en-US" dirty="0" smtClean="0"/>
          </a:p>
          <a:p>
            <a:r>
              <a:rPr lang="en-US" dirty="0" smtClean="0"/>
              <a:t>Helps get rid of negative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thoughts (stimulated  </a:t>
            </a:r>
          </a:p>
          <a:p>
            <a:pPr marL="0" indent="0">
              <a:buNone/>
            </a:pPr>
            <a:r>
              <a:rPr lang="en-US" dirty="0" smtClean="0"/>
              <a:t>    by adrenal glands) </a:t>
            </a:r>
          </a:p>
          <a:p>
            <a:endParaRPr lang="en-US" dirty="0" smtClean="0"/>
          </a:p>
          <a:p>
            <a:r>
              <a:rPr lang="en-US" dirty="0" smtClean="0"/>
              <a:t>Has potential to make 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person feel irritable</a:t>
            </a:r>
            <a:endParaRPr lang="en-US" dirty="0"/>
          </a:p>
        </p:txBody>
      </p:sp>
      <p:pic>
        <p:nvPicPr>
          <p:cNvPr id="7170" name="Picture 2" descr="C:\Users\Ashlee McDowell\AppData\Local\Microsoft\Windows\Temporary Internet Files\Content.IE5\XR1V1FB0\MP90042263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43200"/>
            <a:ext cx="2778547" cy="352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75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>
                <a:solidFill>
                  <a:srgbClr val="FF3399"/>
                </a:solidFill>
                <a:latin typeface="Algerian" pitchFamily="82" charset="0"/>
              </a:rPr>
              <a:t>pink</a:t>
            </a:r>
            <a:endParaRPr lang="en-US" sz="9600" dirty="0">
              <a:solidFill>
                <a:srgbClr val="FF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40" y="1981200"/>
            <a:ext cx="8229600" cy="4525963"/>
          </a:xfrm>
        </p:spPr>
        <p:txBody>
          <a:bodyPr/>
          <a:lstStyle/>
          <a:p>
            <a:r>
              <a:rPr lang="en-US" dirty="0" smtClean="0"/>
              <a:t>Brings a calming feeling</a:t>
            </a:r>
          </a:p>
          <a:p>
            <a:endParaRPr lang="en-US" dirty="0"/>
          </a:p>
          <a:p>
            <a:r>
              <a:rPr lang="en-US" dirty="0" smtClean="0"/>
              <a:t>Represents sensitivity </a:t>
            </a:r>
          </a:p>
          <a:p>
            <a:endParaRPr lang="en-US" dirty="0" smtClean="0"/>
          </a:p>
          <a:p>
            <a:r>
              <a:rPr lang="en-US" dirty="0" smtClean="0"/>
              <a:t>Can make people feel safe</a:t>
            </a:r>
            <a:endParaRPr lang="en-US" dirty="0"/>
          </a:p>
        </p:txBody>
      </p:sp>
      <p:pic>
        <p:nvPicPr>
          <p:cNvPr id="6147" name="Picture 3" descr="C:\Users\Ashlee McDowell\AppData\Local\Microsoft\Windows\Temporary Internet Files\Content.IE5\XR1V1FB0\MP9004231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81200"/>
            <a:ext cx="3038616" cy="240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shlee McDowell\AppData\Local\Microsoft\Windows\Temporary Internet Files\Content.IE5\OO6BM0VH\MC90043907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16" y="4876800"/>
            <a:ext cx="7772400" cy="147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08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>
                <a:solidFill>
                  <a:srgbClr val="FFFF00"/>
                </a:solidFill>
                <a:latin typeface="Algerian" pitchFamily="82" charset="0"/>
              </a:rPr>
              <a:t>yellow</a:t>
            </a:r>
            <a:endParaRPr lang="en-US" sz="9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Increases fun, humor, lightness, personal power, intellect, logic &amp; creativity</a:t>
            </a:r>
          </a:p>
          <a:p>
            <a:endParaRPr lang="en-US" dirty="0"/>
          </a:p>
          <a:p>
            <a:r>
              <a:rPr lang="en-US" dirty="0" smtClean="0"/>
              <a:t>Should be used in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small doses because it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represents energy </a:t>
            </a:r>
          </a:p>
          <a:p>
            <a:endParaRPr lang="en-US" dirty="0"/>
          </a:p>
          <a:p>
            <a:r>
              <a:rPr lang="en-US" dirty="0" smtClean="0"/>
              <a:t>Large doses make people feel tired because all of the energy make your eyes feel </a:t>
            </a:r>
            <a:r>
              <a:rPr lang="en-US" u="sng" dirty="0" smtClean="0"/>
              <a:t>tired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122" name="Picture 2" descr="C:\Users\Ashlee McDowell\AppData\Local\Microsoft\Windows\Temporary Internet Files\Content.IE5\IDGNGK34\MC90043688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97444"/>
            <a:ext cx="2893656" cy="289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59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>
                <a:solidFill>
                  <a:srgbClr val="E46D0A"/>
                </a:solidFill>
                <a:latin typeface="Algerian" pitchFamily="82" charset="0"/>
              </a:rPr>
              <a:t>orange</a:t>
            </a:r>
            <a:endParaRPr lang="en-US" sz="9600" dirty="0">
              <a:solidFill>
                <a:srgbClr val="E46D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Stimulates creativity, productivity, pleasure, optimism, enthusiasm, &amp; emotional expression</a:t>
            </a:r>
          </a:p>
          <a:p>
            <a:endParaRPr lang="en-US" dirty="0"/>
          </a:p>
          <a:p>
            <a:r>
              <a:rPr lang="en-US" dirty="0" smtClean="0"/>
              <a:t>Also stimulates hunger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&amp; digestion.</a:t>
            </a:r>
          </a:p>
          <a:p>
            <a:endParaRPr lang="en-US" dirty="0"/>
          </a:p>
          <a:p>
            <a:r>
              <a:rPr lang="en-US" dirty="0" smtClean="0"/>
              <a:t>Can give off feelings of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youth  &amp; help boost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self-esteem</a:t>
            </a:r>
            <a:endParaRPr lang="en-US" dirty="0"/>
          </a:p>
        </p:txBody>
      </p:sp>
      <p:pic>
        <p:nvPicPr>
          <p:cNvPr id="8194" name="Picture 2" descr="C:\Users\Ashlee McDowell\AppData\Local\Microsoft\Windows\Temporary Internet Files\Content.IE5\F9NJ10JW\MP90040727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19400"/>
            <a:ext cx="4259718" cy="311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81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>
                <a:solidFill>
                  <a:srgbClr val="0070C0"/>
                </a:solidFill>
                <a:latin typeface="Algerian" pitchFamily="82" charset="0"/>
              </a:rPr>
              <a:t>blue</a:t>
            </a:r>
            <a:endParaRPr lang="en-US" sz="9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Increases peace, love, honesty, kindness, truth &amp; devotion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Causes body to produce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chemicals that calm the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body</a:t>
            </a:r>
          </a:p>
          <a:p>
            <a:endParaRPr lang="en-US" dirty="0"/>
          </a:p>
          <a:p>
            <a:r>
              <a:rPr lang="en-US" dirty="0" smtClean="0"/>
              <a:t>Decreases hunger/appetite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 descr="C:\Users\Ashlee McDowell\AppData\Local\Microsoft\Windows\Temporary Internet Files\Content.IE5\IDGNGK34\MP90043871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09800"/>
            <a:ext cx="2737485" cy="411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1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>
                <a:solidFill>
                  <a:srgbClr val="7030A0"/>
                </a:solidFill>
                <a:latin typeface="Algerian" pitchFamily="82" charset="0"/>
              </a:rPr>
              <a:t>purple</a:t>
            </a:r>
            <a:endParaRPr lang="en-US" sz="96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Stimulates intuition, imagination, meditation, &amp; artistic qualities</a:t>
            </a:r>
          </a:p>
          <a:p>
            <a:endParaRPr lang="en-US" dirty="0"/>
          </a:p>
          <a:p>
            <a:r>
              <a:rPr lang="en-US" dirty="0" smtClean="0"/>
              <a:t>Reduces fear and nervousness</a:t>
            </a:r>
          </a:p>
          <a:p>
            <a:endParaRPr lang="en-US" dirty="0"/>
          </a:p>
          <a:p>
            <a:r>
              <a:rPr lang="en-US" dirty="0" smtClean="0"/>
              <a:t>Associated with spirituality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5" name="Picture 3" descr="C:\Users\Ashlee McDowell\AppData\Local\Microsoft\Windows\Temporary Internet Files\Content.IE5\IDGNGK34\MC90043688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401" y="2743200"/>
            <a:ext cx="35433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69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900" y="365449"/>
            <a:ext cx="5959844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9600" b="1" dirty="0" smtClean="0">
                <a:solidFill>
                  <a:srgbClr val="00B050"/>
                </a:solidFill>
                <a:latin typeface="Algerian" pitchFamily="82" charset="0"/>
              </a:rPr>
              <a:t>green</a:t>
            </a:r>
            <a:endParaRPr lang="en-US" sz="96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Supports balance, love, communication, socialization, and acceptance</a:t>
            </a:r>
          </a:p>
          <a:p>
            <a:endParaRPr lang="en-US" dirty="0"/>
          </a:p>
          <a:p>
            <a:r>
              <a:rPr lang="en-US" dirty="0" smtClean="0"/>
              <a:t>Causes relaxation because it is the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easiest color on the eyes</a:t>
            </a:r>
          </a:p>
          <a:p>
            <a:endParaRPr lang="en-US" dirty="0"/>
          </a:p>
          <a:p>
            <a:r>
              <a:rPr lang="en-US" dirty="0" smtClean="0"/>
              <a:t>Common in nature and gives the feeling of harmony</a:t>
            </a:r>
            <a:endParaRPr lang="en-US" dirty="0"/>
          </a:p>
        </p:txBody>
      </p:sp>
      <p:pic>
        <p:nvPicPr>
          <p:cNvPr id="6" name="Picture 2" descr="C:\Users\Ashlee McDowell\AppData\Local\Microsoft\Windows\Temporary Internet Files\Content.IE5\XR1V1FB0\MC90043782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406" y="2743200"/>
            <a:ext cx="2057228" cy="205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99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B0F0"/>
      </a:dk2>
      <a:lt2>
        <a:srgbClr val="FE19FF"/>
      </a:lt2>
      <a:accent1>
        <a:srgbClr val="00B050"/>
      </a:accent1>
      <a:accent2>
        <a:srgbClr val="7030A0"/>
      </a:accent2>
      <a:accent3>
        <a:srgbClr val="E36C09"/>
      </a:accent3>
      <a:accent4>
        <a:srgbClr val="FF0000"/>
      </a:accent4>
      <a:accent5>
        <a:srgbClr val="FFFF00"/>
      </a:accent5>
      <a:accent6>
        <a:srgbClr val="974806"/>
      </a:accent6>
      <a:hlink>
        <a:srgbClr val="0000FF"/>
      </a:hlink>
      <a:folHlink>
        <a:srgbClr val="4F612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391</Words>
  <Application>Microsoft Office PowerPoint</Application>
  <PresentationFormat>On-screen Show (4:3)</PresentationFormat>
  <Paragraphs>100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What can Color Therapy do for you?</vt:lpstr>
      <vt:lpstr>RED</vt:lpstr>
      <vt:lpstr>pink</vt:lpstr>
      <vt:lpstr>yellow</vt:lpstr>
      <vt:lpstr>orange</vt:lpstr>
      <vt:lpstr>blue</vt:lpstr>
      <vt:lpstr>purple</vt:lpstr>
      <vt:lpstr>green</vt:lpstr>
      <vt:lpstr>Brown</vt:lpstr>
      <vt:lpstr>Black</vt:lpstr>
      <vt:lpstr>white</vt:lpstr>
      <vt:lpstr>CONCLUSION</vt:lpstr>
      <vt:lpstr>REFERENCES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THERAPY</dc:title>
  <dc:creator>Ashlee McDowell</dc:creator>
  <cp:lastModifiedBy>Ashlee McDowell</cp:lastModifiedBy>
  <cp:revision>26</cp:revision>
  <dcterms:created xsi:type="dcterms:W3CDTF">2013-02-23T01:58:54Z</dcterms:created>
  <dcterms:modified xsi:type="dcterms:W3CDTF">2013-02-23T03:36:46Z</dcterms:modified>
</cp:coreProperties>
</file>