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99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B156A91F-91B4-443C-A59E-A11C48E72405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2FB56202-B105-4643-9546-648B276CE2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docid=ISm5Ff_cAqVkRM&amp;tbnid=Yu5o9dVwtctroM:&amp;ved=0CAUQjRw&amp;url=http%3A%2F%2Fwww.nursingworld.org%2FMarthaElizabethRogers&amp;ei=TyFiUYzSIJCo8ASDxIHQDA&amp;bvm=bv.44770516,d.eWU&amp;psig=AFQjCNE5xNcQRkh_j-hwTGtQZKfyxAjsaQ&amp;ust=136547194057064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hn.org/gravesites/roger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47800"/>
            <a:ext cx="6705600" cy="1219200"/>
          </a:xfrm>
        </p:spPr>
        <p:txBody>
          <a:bodyPr/>
          <a:lstStyle/>
          <a:p>
            <a:r>
              <a:rPr lang="en-US" dirty="0" smtClean="0"/>
              <a:t>Nursing: A science of unitary human beings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6781800" cy="1142999"/>
          </a:xfrm>
        </p:spPr>
        <p:txBody>
          <a:bodyPr/>
          <a:lstStyle/>
          <a:p>
            <a:r>
              <a:rPr lang="en-US" dirty="0" smtClean="0"/>
              <a:t>Martha Rogers</a:t>
            </a:r>
            <a:endParaRPr lang="en-US" dirty="0"/>
          </a:p>
        </p:txBody>
      </p:sp>
      <p:pic>
        <p:nvPicPr>
          <p:cNvPr id="1026" name="Picture 2" descr="http://www.nursingworld.org/ClientResources/Images/Hall%20of%20Fame/ROGER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10444"/>
            <a:ext cx="3352800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69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endParaRPr lang="en-US" sz="1800" dirty="0" smtClean="0"/>
          </a:p>
          <a:p>
            <a:pPr algn="l">
              <a:buFont typeface="Arial" pitchFamily="34" charset="0"/>
              <a:buChar char="•"/>
            </a:pPr>
            <a:r>
              <a:rPr lang="en-US" sz="1800" dirty="0" smtClean="0"/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Born May 12, 1914 Dallas, Texas to a family the valued education</a:t>
            </a:r>
          </a:p>
          <a:p>
            <a:pPr algn="l">
              <a:buFont typeface="Arial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Received her nursing diploma in 1936 from Knoxville General Hospital</a:t>
            </a:r>
          </a:p>
          <a:p>
            <a:pPr algn="l">
              <a:buFont typeface="Arial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BSN in Public Health Nursing from George Peabody College (Nashville) in </a:t>
            </a:r>
            <a:r>
              <a:rPr lang="en-US" sz="1800" dirty="0" smtClean="0">
                <a:solidFill>
                  <a:schemeClr val="tx1"/>
                </a:solidFill>
              </a:rPr>
              <a:t>l937</a:t>
            </a:r>
          </a:p>
          <a:p>
            <a:pPr algn="l">
              <a:buFont typeface="Arial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l945 she earned her master's degree in public health nursing supervision from Teacher's College Columbia </a:t>
            </a:r>
            <a:r>
              <a:rPr lang="en-US" sz="1800" dirty="0" smtClean="0">
                <a:solidFill>
                  <a:schemeClr val="tx1"/>
                </a:solidFill>
              </a:rPr>
              <a:t>University</a:t>
            </a:r>
          </a:p>
          <a:p>
            <a:pPr algn="l">
              <a:buFont typeface="Arial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IN 1951 she earned a </a:t>
            </a:r>
            <a:r>
              <a:rPr lang="en-US" sz="1800" dirty="0">
                <a:solidFill>
                  <a:schemeClr val="tx1"/>
                </a:solidFill>
              </a:rPr>
              <a:t>l945 she earned her master's degree in public health nursing supervision from Teacher's College Columbia </a:t>
            </a:r>
            <a:r>
              <a:rPr lang="en-US" sz="1800" dirty="0" smtClean="0">
                <a:solidFill>
                  <a:schemeClr val="tx1"/>
                </a:solidFill>
              </a:rPr>
              <a:t>University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Johns Hopkins and completed a </a:t>
            </a:r>
            <a:r>
              <a:rPr lang="en-US" sz="1800" dirty="0" err="1">
                <a:solidFill>
                  <a:schemeClr val="tx1"/>
                </a:solidFill>
              </a:rPr>
              <a:t>Sc.D</a:t>
            </a:r>
            <a:r>
              <a:rPr lang="en-US" sz="1800" dirty="0">
                <a:solidFill>
                  <a:schemeClr val="tx1"/>
                </a:solidFill>
              </a:rPr>
              <a:t> in 1954</a:t>
            </a:r>
          </a:p>
        </p:txBody>
      </p:sp>
    </p:spTree>
    <p:extLst>
      <p:ext uri="{BB962C8B-B14F-4D97-AF65-F5344CB8AC3E}">
        <p14:creationId xmlns:p14="http://schemas.microsoft.com/office/powerpoint/2010/main" val="149797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In 1970 Martha published </a:t>
            </a:r>
            <a:r>
              <a:rPr lang="en-US" sz="3000" i="1" dirty="0" smtClean="0"/>
              <a:t>An </a:t>
            </a:r>
            <a:r>
              <a:rPr lang="en-US" sz="3000" i="1" dirty="0"/>
              <a:t>Introduction to the Theoretical Basis of </a:t>
            </a:r>
            <a:r>
              <a:rPr lang="en-US" sz="3000" i="1" dirty="0" smtClean="0"/>
              <a:t>Nursing.</a:t>
            </a:r>
          </a:p>
          <a:p>
            <a:pPr>
              <a:buNone/>
            </a:pPr>
            <a:endParaRPr lang="en-US" sz="3000" i="1" dirty="0" smtClean="0"/>
          </a:p>
          <a:p>
            <a:r>
              <a:rPr lang="en-US" sz="3000" dirty="0" smtClean="0"/>
              <a:t>Creation of the </a:t>
            </a:r>
            <a:r>
              <a:rPr lang="en-US" sz="3000" dirty="0"/>
              <a:t>Science of Unitary </a:t>
            </a:r>
            <a:r>
              <a:rPr lang="en-US" sz="3000" dirty="0" smtClean="0"/>
              <a:t>Human Beings </a:t>
            </a:r>
            <a:r>
              <a:rPr lang="en-US" sz="3000" dirty="0"/>
              <a:t>(SUHB) theory</a:t>
            </a:r>
            <a:endParaRPr lang="en-US" sz="3000" i="1" dirty="0" smtClean="0"/>
          </a:p>
        </p:txBody>
      </p:sp>
    </p:spTree>
    <p:extLst>
      <p:ext uri="{BB962C8B-B14F-4D97-AF65-F5344CB8AC3E}">
        <p14:creationId xmlns:p14="http://schemas.microsoft.com/office/powerpoint/2010/main" val="273542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Concepts/Impact on Patient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 smtClean="0"/>
              <a:t>Energy Field </a:t>
            </a:r>
          </a:p>
          <a:p>
            <a:r>
              <a:rPr lang="en-US" sz="3200" dirty="0" smtClean="0"/>
              <a:t>Openness </a:t>
            </a:r>
          </a:p>
          <a:p>
            <a:r>
              <a:rPr lang="en-US" sz="3200" dirty="0" smtClean="0"/>
              <a:t>Pattern</a:t>
            </a:r>
          </a:p>
          <a:p>
            <a:r>
              <a:rPr lang="en-US" sz="3200" dirty="0" smtClean="0"/>
              <a:t>pan-dimensionality</a:t>
            </a:r>
          </a:p>
          <a:p>
            <a:r>
              <a:rPr lang="en-US" sz="3200" dirty="0" smtClean="0"/>
              <a:t>Homeodynamic principles</a:t>
            </a:r>
          </a:p>
          <a:p>
            <a:pPr lvl="1"/>
            <a:r>
              <a:rPr lang="en-US" sz="3200" dirty="0" smtClean="0"/>
              <a:t>Resonance, Helicy, and Integrality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3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What does the theory mean for nursing?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Two dimensions of Independent Science of Nursing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Nursing exits to serve people</a:t>
            </a:r>
          </a:p>
          <a:p>
            <a:pPr marL="342900" indent="-342900" algn="l">
              <a:buFontTx/>
              <a:buChar char="-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It is the direct and overriding responsibility to the society</a:t>
            </a:r>
          </a:p>
          <a:p>
            <a:pPr marL="342900" indent="-342900" algn="l">
              <a:buFontTx/>
              <a:buChar char="-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The safe practice of nursing depends on the nature and amount of scientific nursing knowledge the individual brings to the practice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75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 err="1" smtClean="0"/>
              <a:t>Alligood</a:t>
            </a:r>
            <a:r>
              <a:rPr lang="en-US" sz="1800" dirty="0" smtClean="0"/>
              <a:t>, M. (2007). Martha E. Rogers. American Association for the History of	Nursing. </a:t>
            </a:r>
            <a:r>
              <a:rPr lang="en-US" sz="1800" dirty="0" smtClean="0">
                <a:hlinkClick r:id="rId2"/>
              </a:rPr>
              <a:t>http://www.aahn.org/gravesites/rogers.html</a:t>
            </a:r>
            <a:endParaRPr lang="en-US" sz="1800" dirty="0" smtClean="0"/>
          </a:p>
          <a:p>
            <a:r>
              <a:rPr lang="en-US" sz="1800" i="1" dirty="0" smtClean="0"/>
              <a:t>Martha e. rogers - nursing theorist</a:t>
            </a:r>
            <a:r>
              <a:rPr lang="en-US" sz="1800" dirty="0" smtClean="0"/>
              <a:t>. (2011). Retrieved from  	http://nursingtheory.org/nursing-theorists/Martha-E-Rogers.php </a:t>
            </a:r>
          </a:p>
          <a:p>
            <a:r>
              <a:rPr lang="en-US" sz="1800" i="1" dirty="0" smtClean="0"/>
              <a:t>Science of unitary human beings</a:t>
            </a:r>
            <a:r>
              <a:rPr lang="en-US" sz="1800" dirty="0" smtClean="0"/>
              <a:t>. (2012, January 26). Retrieved from	http://currentnursing.com/nursing_theory/unitary_human_beings.html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442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TC101790493[[fn=SOHO]]</Template>
  <TotalTime>76</TotalTime>
  <Words>210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Soho</vt:lpstr>
      <vt:lpstr>Martha Rogers</vt:lpstr>
      <vt:lpstr>Introduction</vt:lpstr>
      <vt:lpstr>Publications</vt:lpstr>
      <vt:lpstr>Basic Concepts/Impact on Patient Care</vt:lpstr>
      <vt:lpstr>What does the theory mean for nursing?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Lindsay</dc:creator>
  <cp:lastModifiedBy>Lindsay</cp:lastModifiedBy>
  <cp:revision>5</cp:revision>
  <dcterms:created xsi:type="dcterms:W3CDTF">2013-04-08T00:38:32Z</dcterms:created>
  <dcterms:modified xsi:type="dcterms:W3CDTF">2013-04-08T01:54:46Z</dcterms:modified>
</cp:coreProperties>
</file>