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B2F6-C5A5-4EA4-A32A-9E5A9D51D17B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39FF-C4F4-4E9C-BAA4-82BD22F7A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844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B2F6-C5A5-4EA4-A32A-9E5A9D51D17B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39FF-C4F4-4E9C-BAA4-82BD22F7A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8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B2F6-C5A5-4EA4-A32A-9E5A9D51D17B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39FF-C4F4-4E9C-BAA4-82BD22F7A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99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B2F6-C5A5-4EA4-A32A-9E5A9D51D17B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39FF-C4F4-4E9C-BAA4-82BD22F7A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1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B2F6-C5A5-4EA4-A32A-9E5A9D51D17B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39FF-C4F4-4E9C-BAA4-82BD22F7A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75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B2F6-C5A5-4EA4-A32A-9E5A9D51D17B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39FF-C4F4-4E9C-BAA4-82BD22F7A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188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B2F6-C5A5-4EA4-A32A-9E5A9D51D17B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39FF-C4F4-4E9C-BAA4-82BD22F7A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2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B2F6-C5A5-4EA4-A32A-9E5A9D51D17B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39FF-C4F4-4E9C-BAA4-82BD22F7A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878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B2F6-C5A5-4EA4-A32A-9E5A9D51D17B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39FF-C4F4-4E9C-BAA4-82BD22F7A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6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B2F6-C5A5-4EA4-A32A-9E5A9D51D17B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39FF-C4F4-4E9C-BAA4-82BD22F7A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44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B2F6-C5A5-4EA4-A32A-9E5A9D51D17B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39FF-C4F4-4E9C-BAA4-82BD22F7A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17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CB2F6-C5A5-4EA4-A32A-9E5A9D51D17B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939FF-C4F4-4E9C-BAA4-82BD22F7A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04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What does the theory mean for nursing?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752600"/>
            <a:ext cx="8382000" cy="4724400"/>
          </a:xfrm>
        </p:spPr>
        <p:txBody>
          <a:bodyPr/>
          <a:lstStyle/>
          <a:p>
            <a:pPr marL="342900" indent="-342900" algn="l">
              <a:buFontTx/>
              <a:buChar char="-"/>
            </a:pPr>
            <a:r>
              <a:rPr lang="en-US" sz="2400" dirty="0" smtClean="0">
                <a:solidFill>
                  <a:schemeClr val="tx1"/>
                </a:solidFill>
              </a:rPr>
              <a:t>Two dimensions of Independent Science of Nursing</a:t>
            </a:r>
          </a:p>
          <a:p>
            <a:pPr marL="342900" indent="-342900" algn="l">
              <a:buFontTx/>
              <a:buChar char="-"/>
            </a:pPr>
            <a:endParaRPr lang="en-US" sz="2400" dirty="0">
              <a:solidFill>
                <a:schemeClr val="tx1"/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en-US" sz="2400" dirty="0" smtClean="0">
                <a:solidFill>
                  <a:schemeClr val="tx1"/>
                </a:solidFill>
              </a:rPr>
              <a:t>Nursing exits to serve people</a:t>
            </a:r>
          </a:p>
          <a:p>
            <a:pPr marL="342900" indent="-342900" algn="l">
              <a:buFontTx/>
              <a:buChar char="-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en-US" sz="2400" dirty="0" smtClean="0">
                <a:solidFill>
                  <a:schemeClr val="tx1"/>
                </a:solidFill>
              </a:rPr>
              <a:t>It is the direct and overriding responsibility to the society</a:t>
            </a:r>
          </a:p>
          <a:p>
            <a:pPr marL="342900" indent="-342900" algn="l">
              <a:buFontTx/>
              <a:buChar char="-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en-US" sz="2400" smtClean="0">
                <a:solidFill>
                  <a:schemeClr val="tx1"/>
                </a:solidFill>
              </a:rPr>
              <a:t>The </a:t>
            </a:r>
            <a:r>
              <a:rPr lang="en-US" sz="2400" dirty="0" smtClean="0">
                <a:solidFill>
                  <a:schemeClr val="tx1"/>
                </a:solidFill>
              </a:rPr>
              <a:t>safe practice of nursing depends on the nature and amount of scientific nursing knowledge the individual brings to the practice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73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What does the theory mean for nursing?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does the theory mean for nursing?</dc:title>
  <dc:creator>Shelby</dc:creator>
  <cp:lastModifiedBy>Shelby</cp:lastModifiedBy>
  <cp:revision>2</cp:revision>
  <dcterms:created xsi:type="dcterms:W3CDTF">2013-04-05T15:28:12Z</dcterms:created>
  <dcterms:modified xsi:type="dcterms:W3CDTF">2013-04-05T15:48:07Z</dcterms:modified>
</cp:coreProperties>
</file>