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2" r:id="rId1"/>
  </p:sldMasterIdLst>
  <p:notesMasterIdLst>
    <p:notesMasterId r:id="rId6"/>
  </p:notesMasterIdLst>
  <p:sldIdLst>
    <p:sldId id="256" r:id="rId2"/>
    <p:sldId id="257"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90" d="100"/>
          <a:sy n="90" d="100"/>
        </p:scale>
        <p:origin x="-1456"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notesMaster" Target="notesMasters/notesMaster1.xml"/><Relationship Id="rId7" Type="http://schemas.openxmlformats.org/officeDocument/2006/relationships/printerSettings" Target="printerSettings/printerSettings1.bin"/><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0F9CEF6-DB71-384F-9EBB-8120E3A85E98}" type="datetimeFigureOut">
              <a:rPr lang="en-US" smtClean="0"/>
              <a:t>6/28/12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60B2170-B78E-4440-BDC7-23A1AB9CEF98}" type="slidenum">
              <a:rPr lang="en-US" smtClean="0"/>
              <a:t>‹#›</a:t>
            </a:fld>
            <a:endParaRPr lang="en-US"/>
          </a:p>
        </p:txBody>
      </p:sp>
    </p:spTree>
    <p:extLst>
      <p:ext uri="{BB962C8B-B14F-4D97-AF65-F5344CB8AC3E}">
        <p14:creationId xmlns:p14="http://schemas.microsoft.com/office/powerpoint/2010/main" val="72397794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a:t>
            </a:r>
            <a:r>
              <a:rPr lang="en-US" baseline="0" dirty="0" smtClean="0"/>
              <a:t> Sanger’s time, discussion of contraception and means of birth control were considered obscenities and were punishable by law (</a:t>
            </a:r>
            <a:r>
              <a:rPr lang="en-US" baseline="0" dirty="0" err="1" smtClean="0"/>
              <a:t>Dohnt</a:t>
            </a:r>
            <a:r>
              <a:rPr lang="en-US" baseline="0" dirty="0" smtClean="0"/>
              <a:t>, 2010).  Thanks the her valiant effort, discussion and distribution of this educational information and means of contraceptives are now encouraged and are seen in schools and medical facilities just about everywhere.  In 1942, Sanger established the organization we know as planned parenthood (Knowles, 2009).  Planned Parenthood is active in fight for women’s healthcare rights especially in the area of making sure that women have access to regular health screenings (Knowles, 2009). This organization is also famous for giving these options to women whose financial standings would not ordinarily support these needs.</a:t>
            </a:r>
            <a:endParaRPr lang="en-US" dirty="0"/>
          </a:p>
        </p:txBody>
      </p:sp>
      <p:sp>
        <p:nvSpPr>
          <p:cNvPr id="4" name="Slide Number Placeholder 3"/>
          <p:cNvSpPr>
            <a:spLocks noGrp="1"/>
          </p:cNvSpPr>
          <p:nvPr>
            <p:ph type="sldNum" sz="quarter" idx="10"/>
          </p:nvPr>
        </p:nvSpPr>
        <p:spPr/>
        <p:txBody>
          <a:bodyPr/>
          <a:lstStyle/>
          <a:p>
            <a:fld id="{460B2170-B78E-4440-BDC7-23A1AB9CEF98}" type="slidenum">
              <a:rPr lang="en-US" smtClean="0"/>
              <a:t>2</a:t>
            </a:fld>
            <a:endParaRPr lang="en-US"/>
          </a:p>
        </p:txBody>
      </p:sp>
    </p:spTree>
    <p:extLst>
      <p:ext uri="{BB962C8B-B14F-4D97-AF65-F5344CB8AC3E}">
        <p14:creationId xmlns:p14="http://schemas.microsoft.com/office/powerpoint/2010/main" val="21725585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Not only</a:t>
            </a:r>
            <a:r>
              <a:rPr lang="en-US" baseline="0" dirty="0" smtClean="0"/>
              <a:t> did Sanger fight for the rights of women, but also for the rights of families everywhere.  The ability to utilize contraceptives for population control gives families the choice to limit the size of their families.  This especially comes into play with families who might be struggling financially and not have the means to support a large number of people (</a:t>
            </a:r>
            <a:r>
              <a:rPr lang="en-US" baseline="0" dirty="0" err="1" smtClean="0"/>
              <a:t>Dohnt</a:t>
            </a:r>
            <a:r>
              <a:rPr lang="en-US" baseline="0" dirty="0" smtClean="0"/>
              <a:t>, 2010).  Giving nurses the ability to discuss contraception has lowered the need for unsafe abortions and given women and their families the power of choice (Knowles, 2009).  </a:t>
            </a:r>
          </a:p>
          <a:p>
            <a:r>
              <a:rPr lang="en-US" baseline="0" dirty="0" smtClean="0"/>
              <a:t>	Sanger’s non-violent methods of protest have also been used to fight for rights in the workplace and by other groups looking to gain civil rights (Knowles, 2009).  Although Sanger did have a few encounters with the law that ended in consequence, her method’s of non-violence disobedience have been used as a guideline by different groups everywhere (Knowles, 2009).  </a:t>
            </a:r>
          </a:p>
          <a:p>
            <a:r>
              <a:rPr lang="en-US" baseline="0" dirty="0" smtClean="0"/>
              <a:t>	Lastly, the topic of sexual pleasure for women is not considered indecent anymore.  The right for women to enjoy sexual pleasure is now recognized and freely discussed in medical centers (Knowles, 2009).  </a:t>
            </a:r>
          </a:p>
          <a:p>
            <a:endParaRPr lang="en-US" dirty="0"/>
          </a:p>
        </p:txBody>
      </p:sp>
      <p:sp>
        <p:nvSpPr>
          <p:cNvPr id="4" name="Slide Number Placeholder 3"/>
          <p:cNvSpPr>
            <a:spLocks noGrp="1"/>
          </p:cNvSpPr>
          <p:nvPr>
            <p:ph type="sldNum" sz="quarter" idx="10"/>
          </p:nvPr>
        </p:nvSpPr>
        <p:spPr/>
        <p:txBody>
          <a:bodyPr/>
          <a:lstStyle/>
          <a:p>
            <a:fld id="{460B2170-B78E-4440-BDC7-23A1AB9CEF98}" type="slidenum">
              <a:rPr lang="en-US" smtClean="0"/>
              <a:t>3</a:t>
            </a:fld>
            <a:endParaRPr lang="en-US"/>
          </a:p>
        </p:txBody>
      </p:sp>
    </p:spTree>
    <p:extLst>
      <p:ext uri="{BB962C8B-B14F-4D97-AF65-F5344CB8AC3E}">
        <p14:creationId xmlns:p14="http://schemas.microsoft.com/office/powerpoint/2010/main" val="23046839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1A24CD3-204F-4468-8EE4-28A6668D006A}" type="datetimeFigureOut">
              <a:rPr lang="en-US" smtClean="0"/>
              <a:t>6/28/12</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6/28/12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6/28/12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B1A24CD3-204F-4468-8EE4-28A6668D006A}" type="datetimeFigureOut">
              <a:rPr lang="en-US" smtClean="0"/>
              <a:t>6/28/12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t>6/28/12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US"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6/28/12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US"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1A24CD3-204F-4468-8EE4-28A6668D006A}" type="datetimeFigureOut">
              <a:rPr lang="en-US" smtClean="0"/>
              <a:t>6/28/12</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6/28/12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6/28/12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6/28/12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en-US"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6/28/12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6/28/12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en-US"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1A24CD3-204F-4468-8EE4-28A6668D006A}" type="datetimeFigureOut">
              <a:rPr lang="en-US" smtClean="0"/>
              <a:t>6/28/12</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en-US"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en-US"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6/28/12</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1A24CD3-204F-4468-8EE4-28A6668D006A}" type="datetimeFigureOut">
              <a:rPr lang="en-US" smtClean="0"/>
              <a:t>6/28/12</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6/28/12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t>6/28/12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6/28/12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1A24CD3-204F-4468-8EE4-28A6668D006A}" type="datetimeFigureOut">
              <a:rPr lang="en-US" smtClean="0"/>
              <a:t>6/28/12</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 id="2147483699" r:id="rId7"/>
    <p:sldLayoutId id="2147483700" r:id="rId8"/>
    <p:sldLayoutId id="2147483701" r:id="rId9"/>
    <p:sldLayoutId id="2147483702" r:id="rId10"/>
    <p:sldLayoutId id="2147483703" r:id="rId11"/>
    <p:sldLayoutId id="2147483704" r:id="rId12"/>
    <p:sldLayoutId id="2147483705" r:id="rId13"/>
    <p:sldLayoutId id="2147483706" r:id="rId14"/>
    <p:sldLayoutId id="2147483707" r:id="rId15"/>
    <p:sldLayoutId id="2147483708" r:id="rId16"/>
    <p:sldLayoutId id="2147483709" r:id="rId17"/>
    <p:sldLayoutId id="2147483710" r:id="rId18"/>
    <p:sldLayoutId id="2147483711"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Margaret Sanger</a:t>
            </a:r>
            <a:endParaRPr lang="en-US" dirty="0"/>
          </a:p>
        </p:txBody>
      </p:sp>
      <p:sp>
        <p:nvSpPr>
          <p:cNvPr id="3" name="Subtitle 2"/>
          <p:cNvSpPr>
            <a:spLocks noGrp="1"/>
          </p:cNvSpPr>
          <p:nvPr>
            <p:ph type="subTitle" idx="1"/>
          </p:nvPr>
        </p:nvSpPr>
        <p:spPr/>
        <p:txBody>
          <a:bodyPr/>
          <a:lstStyle/>
          <a:p>
            <a:pPr algn="ctr"/>
            <a:r>
              <a:rPr lang="en-US" dirty="0" smtClean="0"/>
              <a:t>THE FIGHT FOR REPRODUCTIVE RIGHTS AND STRATEGIC FAMILY PLANNING</a:t>
            </a:r>
            <a:endParaRPr lang="en-US" dirty="0"/>
          </a:p>
        </p:txBody>
      </p:sp>
      <p:pic>
        <p:nvPicPr>
          <p:cNvPr id="4" name="Picture 3"/>
          <p:cNvPicPr>
            <a:picLocks noChangeAspect="1"/>
          </p:cNvPicPr>
          <p:nvPr/>
        </p:nvPicPr>
        <p:blipFill>
          <a:blip r:embed="rId2"/>
          <a:stretch>
            <a:fillRect/>
          </a:stretch>
        </p:blipFill>
        <p:spPr>
          <a:xfrm>
            <a:off x="406400" y="453962"/>
            <a:ext cx="2794000" cy="3543300"/>
          </a:xfrm>
          <a:prstGeom prst="rect">
            <a:avLst/>
          </a:prstGeom>
        </p:spPr>
      </p:pic>
    </p:spTree>
    <p:extLst>
      <p:ext uri="{BB962C8B-B14F-4D97-AF65-F5344CB8AC3E}">
        <p14:creationId xmlns:p14="http://schemas.microsoft.com/office/powerpoint/2010/main" val="9734887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latin typeface="American Typewriter"/>
                <a:cs typeface="American Typewriter"/>
              </a:rPr>
              <a:t>EFFECTS ON THE FIELD OF NURSING</a:t>
            </a:r>
            <a:endParaRPr lang="en-US" dirty="0">
              <a:latin typeface="American Typewriter"/>
              <a:cs typeface="American Typewriter"/>
            </a:endParaRPr>
          </a:p>
        </p:txBody>
      </p:sp>
      <p:sp>
        <p:nvSpPr>
          <p:cNvPr id="3" name="Content Placeholder 2"/>
          <p:cNvSpPr>
            <a:spLocks noGrp="1"/>
          </p:cNvSpPr>
          <p:nvPr>
            <p:ph idx="1"/>
          </p:nvPr>
        </p:nvSpPr>
        <p:spPr/>
        <p:txBody>
          <a:bodyPr>
            <a:normAutofit lnSpcReduction="10000"/>
          </a:bodyPr>
          <a:lstStyle/>
          <a:p>
            <a:r>
              <a:rPr lang="en-US" dirty="0" smtClean="0"/>
              <a:t>Education about birth control is now widely available along with the different forms of contraception.   </a:t>
            </a:r>
          </a:p>
          <a:p>
            <a:pPr lvl="2"/>
            <a:r>
              <a:rPr lang="en-US" dirty="0" smtClean="0"/>
              <a:t>Ex: the pill &amp; condoms</a:t>
            </a:r>
          </a:p>
          <a:p>
            <a:r>
              <a:rPr lang="en-US" dirty="0" smtClean="0"/>
              <a:t>The establishment of the Planned Parenthood Foundation of America in 1942</a:t>
            </a:r>
          </a:p>
          <a:p>
            <a:pPr lvl="2"/>
            <a:r>
              <a:rPr lang="en-US" dirty="0" smtClean="0"/>
              <a:t>Offers options and education to pregnant women regardless of financial standings</a:t>
            </a:r>
          </a:p>
          <a:p>
            <a:pPr lvl="2"/>
            <a:r>
              <a:rPr lang="en-US" dirty="0" smtClean="0"/>
              <a:t>Also fights for healthcare rights of women everywhere</a:t>
            </a:r>
          </a:p>
          <a:p>
            <a:pPr lvl="2"/>
            <a:r>
              <a:rPr lang="en-US" dirty="0" smtClean="0"/>
              <a:t>Gives free healthcare screenings to women who cannot afford it</a:t>
            </a:r>
          </a:p>
          <a:p>
            <a:endParaRPr lang="en-US" dirty="0"/>
          </a:p>
        </p:txBody>
      </p:sp>
    </p:spTree>
    <p:extLst>
      <p:ext uri="{BB962C8B-B14F-4D97-AF65-F5344CB8AC3E}">
        <p14:creationId xmlns:p14="http://schemas.microsoft.com/office/powerpoint/2010/main" val="14344727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latin typeface="American Typewriter"/>
                <a:cs typeface="American Typewriter"/>
              </a:rPr>
              <a:t>EFFECTS ON THE FIELD OF NURSING</a:t>
            </a:r>
            <a:endParaRPr lang="en-US" dirty="0">
              <a:latin typeface="American Typewriter"/>
              <a:cs typeface="American Typewriter"/>
            </a:endParaRPr>
          </a:p>
        </p:txBody>
      </p:sp>
      <p:sp>
        <p:nvSpPr>
          <p:cNvPr id="3" name="Content Placeholder 2"/>
          <p:cNvSpPr>
            <a:spLocks noGrp="1"/>
          </p:cNvSpPr>
          <p:nvPr>
            <p:ph idx="1"/>
          </p:nvPr>
        </p:nvSpPr>
        <p:spPr/>
        <p:txBody>
          <a:bodyPr>
            <a:normAutofit fontScale="92500" lnSpcReduction="20000"/>
          </a:bodyPr>
          <a:lstStyle/>
          <a:p>
            <a:r>
              <a:rPr lang="en-US" dirty="0" smtClean="0"/>
              <a:t>Women and families everywhere are now have the right and the knowledge to plan their family size with the help of nurses and doctors</a:t>
            </a:r>
          </a:p>
          <a:p>
            <a:pPr lvl="2"/>
            <a:r>
              <a:rPr lang="en-US" dirty="0" smtClean="0"/>
              <a:t>Reducing the need for abortions </a:t>
            </a:r>
          </a:p>
          <a:p>
            <a:r>
              <a:rPr lang="en-US" dirty="0" smtClean="0"/>
              <a:t>Sanger also promoted a non-violent method of protest and disobedience that has not only been used by nurses, but by those fighting for gay rights, anti-war, and civil rights of all kinds</a:t>
            </a:r>
          </a:p>
          <a:p>
            <a:r>
              <a:rPr lang="en-US" dirty="0" smtClean="0"/>
              <a:t>Thanks to Sanger, nurses are legally able to distribute pamphlets and aid families in finding contraceptives.</a:t>
            </a:r>
          </a:p>
          <a:p>
            <a:r>
              <a:rPr lang="en-US" dirty="0" smtClean="0"/>
              <a:t>Sexual pleasure for women is not an obscene topic and can be freely discussed at medical facilities</a:t>
            </a:r>
          </a:p>
          <a:p>
            <a:endParaRPr lang="en-US" dirty="0" smtClean="0"/>
          </a:p>
          <a:p>
            <a:endParaRPr lang="en-US" dirty="0"/>
          </a:p>
        </p:txBody>
      </p:sp>
    </p:spTree>
    <p:extLst>
      <p:ext uri="{BB962C8B-B14F-4D97-AF65-F5344CB8AC3E}">
        <p14:creationId xmlns:p14="http://schemas.microsoft.com/office/powerpoint/2010/main" val="17995925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4" name="Rectangle 3"/>
          <p:cNvSpPr/>
          <p:nvPr/>
        </p:nvSpPr>
        <p:spPr>
          <a:xfrm>
            <a:off x="457198" y="2349058"/>
            <a:ext cx="7769579" cy="923330"/>
          </a:xfrm>
          <a:prstGeom prst="rect">
            <a:avLst/>
          </a:prstGeom>
        </p:spPr>
        <p:txBody>
          <a:bodyPr wrap="square">
            <a:spAutoFit/>
          </a:bodyPr>
          <a:lstStyle/>
          <a:p>
            <a:r>
              <a:rPr lang="en-US" dirty="0" err="1"/>
              <a:t>Dohnt</a:t>
            </a:r>
            <a:r>
              <a:rPr lang="en-US" dirty="0"/>
              <a:t>, M.  (2010).  History of oral conception.  </a:t>
            </a:r>
            <a:r>
              <a:rPr lang="en-US" i="1" dirty="0"/>
              <a:t>The </a:t>
            </a:r>
            <a:r>
              <a:rPr lang="en-US" i="1" dirty="0" smtClean="0"/>
              <a:t>European </a:t>
            </a:r>
            <a:r>
              <a:rPr lang="en-US" i="1" dirty="0"/>
              <a:t>Journal </a:t>
            </a:r>
            <a:r>
              <a:rPr lang="en-US" i="1" dirty="0" smtClean="0"/>
              <a:t>	Of </a:t>
            </a:r>
            <a:r>
              <a:rPr lang="en-US" i="1" dirty="0"/>
              <a:t>Contraception &amp; </a:t>
            </a:r>
            <a:r>
              <a:rPr lang="en-US" i="1" dirty="0" smtClean="0"/>
              <a:t>Reproductive </a:t>
            </a:r>
            <a:r>
              <a:rPr lang="en-US" i="1" dirty="0"/>
              <a:t>Health Care, </a:t>
            </a:r>
            <a:r>
              <a:rPr lang="en-US" dirty="0"/>
              <a:t>15(2), </a:t>
            </a:r>
            <a:r>
              <a:rPr lang="en-US" dirty="0" smtClean="0"/>
              <a:t>	S12</a:t>
            </a:r>
            <a:r>
              <a:rPr lang="en-US" dirty="0"/>
              <a:t>-13.   </a:t>
            </a:r>
            <a:endParaRPr lang="en-US" dirty="0">
              <a:effectLst/>
            </a:endParaRPr>
          </a:p>
        </p:txBody>
      </p:sp>
      <p:sp>
        <p:nvSpPr>
          <p:cNvPr id="5" name="Rectangle 4"/>
          <p:cNvSpPr/>
          <p:nvPr/>
        </p:nvSpPr>
        <p:spPr>
          <a:xfrm>
            <a:off x="584197" y="3701450"/>
            <a:ext cx="7642579" cy="923330"/>
          </a:xfrm>
          <a:prstGeom prst="rect">
            <a:avLst/>
          </a:prstGeom>
        </p:spPr>
        <p:txBody>
          <a:bodyPr wrap="square">
            <a:spAutoFit/>
          </a:bodyPr>
          <a:lstStyle/>
          <a:p>
            <a:r>
              <a:rPr lang="en-US" dirty="0"/>
              <a:t>Knowles, J.  (2009).  Margaret Sanger:  20</a:t>
            </a:r>
            <a:r>
              <a:rPr lang="en-US" baseline="30000" dirty="0"/>
              <a:t>th</a:t>
            </a:r>
            <a:r>
              <a:rPr lang="en-US" dirty="0"/>
              <a:t> century hero.  Retrieved </a:t>
            </a:r>
            <a:r>
              <a:rPr lang="en-US" dirty="0" smtClean="0"/>
              <a:t>	from </a:t>
            </a:r>
            <a:r>
              <a:rPr lang="en-US" dirty="0"/>
              <a:t>http://www.plannedparenthood.org/files/PPFA</a:t>
            </a:r>
            <a:r>
              <a:rPr lang="en-US" dirty="0" smtClean="0"/>
              <a:t>/	Margaret_Sanger_Hero_1009</a:t>
            </a:r>
            <a:r>
              <a:rPr lang="en-US" dirty="0"/>
              <a:t>.pdf</a:t>
            </a:r>
            <a:endParaRPr lang="en-US" dirty="0">
              <a:effectLst/>
            </a:endParaRPr>
          </a:p>
        </p:txBody>
      </p:sp>
    </p:spTree>
    <p:extLst>
      <p:ext uri="{BB962C8B-B14F-4D97-AF65-F5344CB8AC3E}">
        <p14:creationId xmlns:p14="http://schemas.microsoft.com/office/powerpoint/2010/main" val="3038966034"/>
      </p:ext>
    </p:extLst>
  </p:cSld>
  <p:clrMapOvr>
    <a:masterClrMapping/>
  </p:clrMapOvr>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font script="Hans" typeface="宋体"/>
        <a:font script="Hant" typeface="新細明體"/>
      </a:majorFont>
      <a:minorFont>
        <a:latin typeface="Century Gothic"/>
        <a:ea typeface=""/>
        <a:cs typeface=""/>
        <a:font script="Jpan" typeface="メイリオ"/>
        <a:font script="Hans" typeface="宋体"/>
        <a:font script="Hant" typeface="新細明體"/>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116</TotalTime>
  <Words>351</Words>
  <Application>Microsoft Macintosh PowerPoint</Application>
  <PresentationFormat>On-screen Show (4:3)</PresentationFormat>
  <Paragraphs>24</Paragraphs>
  <Slides>4</Slides>
  <Notes>2</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Plaza</vt:lpstr>
      <vt:lpstr>Margaret Sanger</vt:lpstr>
      <vt:lpstr>EFFECTS ON THE FIELD OF NURSING</vt:lpstr>
      <vt:lpstr>EFFECTS ON THE FIELD OF NURSING</vt:lpstr>
      <vt:lpstr>References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Margaret Sanger</dc:title>
  <dc:creator>Cara Smith</dc:creator>
  <cp:lastModifiedBy>Cara Smith</cp:lastModifiedBy>
  <cp:revision>7</cp:revision>
  <dcterms:created xsi:type="dcterms:W3CDTF">2012-06-28T21:03:09Z</dcterms:created>
  <dcterms:modified xsi:type="dcterms:W3CDTF">2012-06-28T22:59:36Z</dcterms:modified>
</cp:coreProperties>
</file>