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Default Extension="png" ContentType="image/png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0" d="100"/>
          <a:sy n="90" d="100"/>
        </p:scale>
        <p:origin x="-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3.xml"/><Relationship Id="rId10" Type="http://schemas.openxmlformats.org/officeDocument/2006/relationships/tableStyles" Target="tableStyles.xml"/><Relationship Id="rId5" Type="http://schemas.openxmlformats.org/officeDocument/2006/relationships/slide" Target="slides/slide4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9F4F4-9247-1744-BC09-9E61D369ED9C}" type="datetimeFigureOut">
              <a:rPr lang="en-US" smtClean="0"/>
              <a:pPr/>
              <a:t>11/19/12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6CA8C-87AE-F644-8F3A-C47F76BB5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temporarynurse.com/archives/vol/15/issue/3/article/631/madeleine-leininger" TargetMode="External"/><Relationship Id="rId3" Type="http://schemas.openxmlformats.org/officeDocument/2006/relationships/hyperlink" Target="http://www.reflectionsonnursingleadership.org/Pages/Vol38_3_Note_Leininger_obit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Madeleine </a:t>
            </a:r>
            <a:r>
              <a:rPr lang="en-US" dirty="0" err="1" smtClean="0"/>
              <a:t>Leininger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934200" cy="2514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By: Chelsea </a:t>
            </a:r>
            <a:r>
              <a:rPr lang="en-US" dirty="0" err="1" smtClean="0"/>
              <a:t>Infante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Danielle Dill</a:t>
            </a:r>
          </a:p>
          <a:p>
            <a:r>
              <a:rPr lang="en-US" dirty="0" smtClean="0"/>
              <a:t>Jerome Jimenez</a:t>
            </a:r>
          </a:p>
          <a:p>
            <a:r>
              <a:rPr lang="en-US" dirty="0" smtClean="0"/>
              <a:t>Jessica Key</a:t>
            </a:r>
          </a:p>
          <a:p>
            <a:r>
              <a:rPr lang="en-US" dirty="0" smtClean="0"/>
              <a:t>Lacey Halley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Madeleine </a:t>
            </a:r>
            <a:r>
              <a:rPr lang="en-US" dirty="0" err="1" smtClean="0"/>
              <a:t>Leininger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sz="2800" dirty="0" smtClean="0"/>
              <a:t>Bo</a:t>
            </a:r>
            <a:r>
              <a:rPr lang="en-US" sz="2800" dirty="0" smtClean="0"/>
              <a:t>ne</a:t>
            </a:r>
            <a:r>
              <a:rPr sz="2800" dirty="0" smtClean="0"/>
              <a:t>: July 13, 1925</a:t>
            </a:r>
            <a:endParaRPr lang="en-US" sz="2800" dirty="0" smtClean="0"/>
          </a:p>
          <a:p>
            <a:r>
              <a:rPr sz="2800" dirty="0">
                <a:solidFill>
                  <a:srgbClr val="000000"/>
                </a:solidFill>
              </a:rPr>
              <a:t>Died</a:t>
            </a:r>
            <a:r>
              <a:rPr sz="2800" dirty="0" smtClean="0"/>
              <a:t>: August 10, 2012</a:t>
            </a:r>
            <a:endParaRPr lang="en-US" sz="2800" dirty="0" smtClean="0"/>
          </a:p>
          <a:p>
            <a:r>
              <a:rPr sz="2400" dirty="0">
                <a:solidFill>
                  <a:srgbClr val="000000"/>
                </a:solidFill>
              </a:rPr>
              <a:t>Education</a:t>
            </a:r>
            <a:r>
              <a:rPr sz="2400" dirty="0" smtClean="0">
                <a:solidFill>
                  <a:srgbClr val="000000"/>
                </a:solidFill>
              </a:rPr>
              <a:t>: University of Washington</a:t>
            </a:r>
          </a:p>
        </p:txBody>
      </p:sp>
      <p:pic>
        <p:nvPicPr>
          <p:cNvPr id="8" name="Picture 7" descr="Madeleine_Leining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1417638"/>
            <a:ext cx="3209639" cy="38660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Transcultural</a:t>
            </a:r>
            <a:r>
              <a:rPr lang="en-US" dirty="0" smtClean="0"/>
              <a:t>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She developed the concept of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ranscultural</a:t>
            </a:r>
            <a:r>
              <a:rPr lang="en-US" dirty="0" smtClean="0"/>
              <a:t> Nursing.</a:t>
            </a:r>
          </a:p>
          <a:p>
            <a:r>
              <a:rPr dirty="0" smtClean="0"/>
              <a:t>In 1850 Madeleine Leininger experienced what she describes as culture shock</a:t>
            </a:r>
            <a:endParaRPr lang="en-US" dirty="0" smtClean="0"/>
          </a:p>
          <a:p>
            <a:pPr lvl="1"/>
            <a:r>
              <a:rPr dirty="0" smtClean="0"/>
              <a:t>This experience led her to become the first professional nurse in the world to earn a doctorate in anthropology and led to the development of Transcultural Nursing as a subfield of nursing.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http://www.contemporarynurse.com/archives/vol/15/issue/3/article/631/madeleine-</a:t>
            </a:r>
            <a:r>
              <a:rPr lang="en-US" dirty="0" smtClean="0">
                <a:hlinkClick r:id="rId2"/>
              </a:rPr>
              <a:t>leininger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http://www.reflectionsonnursingleadership.org/Pages/Vol38_3_Note_Leininger_obit.</a:t>
            </a:r>
            <a:r>
              <a:rPr lang="en-US" dirty="0" smtClean="0">
                <a:hlinkClick r:id="rId3"/>
              </a:rPr>
              <a:t>aspx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131</Words>
  <Application>Microsoft Macintosh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Madeleine Leininger </vt:lpstr>
      <vt:lpstr>Madeleine Leininger </vt:lpstr>
      <vt:lpstr>Transcultural Nursing</vt:lpstr>
      <vt:lpstr>My Websites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Madeleine Leininger </dc:title>
  <dc:creator>Danielle Dill</dc:creator>
  <cp:lastModifiedBy>Danielle Dill</cp:lastModifiedBy>
  <cp:revision>6</cp:revision>
  <dcterms:created xsi:type="dcterms:W3CDTF">2012-11-20T04:31:07Z</dcterms:created>
  <dcterms:modified xsi:type="dcterms:W3CDTF">2012-11-20T04:40:30Z</dcterms:modified>
</cp:coreProperties>
</file>