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657" r:id="rId2"/>
    <p:sldMasterId id="2147483653" r:id="rId3"/>
    <p:sldMasterId id="2147483655" r:id="rId4"/>
  </p:sldMasterIdLst>
  <p:notesMasterIdLst>
    <p:notesMasterId r:id="rId6"/>
  </p:notesMasterIdLst>
  <p:handoutMasterIdLst>
    <p:handoutMasterId r:id="rId7"/>
  </p:handoutMasterIdLst>
  <p:sldIdLst>
    <p:sldId id="286" r:id="rId5"/>
  </p:sldIdLst>
  <p:sldSz cx="43891200" cy="32918400"/>
  <p:notesSz cx="6858000" cy="9144000"/>
  <p:defaultTex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KOTOULAS" initials="AK" lastIdx="2" clrIdx="0"/>
  <p:cmAuthor id="1" name="A.KOTOULAS" initials="HELP" lastIdx="1" clrIdx="1"/>
  <p:cmAuthor id="2" name="A.KOTOULAS" initials="HELP - " lastIdx="1" clrIdx="2"/>
  <p:cmAuthor id="3" name="PosterPresentations.com - 510.649.3001" initials="HELP - " lastIdx="1"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3E9E5"/>
    <a:srgbClr val="EAEAEA"/>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659" autoAdjust="0"/>
    <p:restoredTop sz="94706" autoAdjust="0"/>
  </p:normalViewPr>
  <p:slideViewPr>
    <p:cSldViewPr snapToGrid="0" snapToObjects="1" showGuides="1">
      <p:cViewPr>
        <p:scale>
          <a:sx n="50" d="100"/>
          <a:sy n="50" d="100"/>
        </p:scale>
        <p:origin x="7458" y="264"/>
      </p:cViewPr>
      <p:guideLst>
        <p:guide orient="horz" pos="3318"/>
        <p:guide orient="horz" pos="288"/>
        <p:guide orient="horz" pos="20160"/>
        <p:guide orient="horz"/>
        <p:guide pos="581"/>
        <p:guide pos="27069"/>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showGuides="1">
      <p:cViewPr varScale="1">
        <p:scale>
          <a:sx n="83" d="100"/>
          <a:sy n="83" d="100"/>
        </p:scale>
        <p:origin x="-2730"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Master" Target="slideMasters/slideMaster3.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158C5BC-9A70-462C-B28D-9600239EAC64}" type="datetimeFigureOut">
              <a:rPr lang="en-US" smtClean="0"/>
              <a:pPr/>
              <a:t>10/21/2011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9C131B7-05CA-4AEE-9267-6D0ED4DC84F3}" type="slidenum">
              <a:rPr lang="en-US" smtClean="0"/>
              <a:pPr/>
              <a:t>‹#›</a:t>
            </a:fld>
            <a:endParaRPr lang="en-US"/>
          </a:p>
        </p:txBody>
      </p:sp>
    </p:spTree>
    <p:extLst>
      <p:ext uri="{BB962C8B-B14F-4D97-AF65-F5344CB8AC3E}">
        <p14:creationId xmlns:p14="http://schemas.microsoft.com/office/powerpoint/2010/main" val="11800670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CC2317-6751-4CD4-9995-8782DD78E936}" type="datetimeFigureOut">
              <a:rPr lang="en-US" smtClean="0"/>
              <a:pPr/>
              <a:t>10/21/2011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A1A87D-CAF7-4BDC-A0D3-C0DBEDE81619}" type="slidenum">
              <a:rPr lang="en-US" smtClean="0"/>
              <a:pPr/>
              <a:t>‹#›</a:t>
            </a:fld>
            <a:endParaRPr lang="en-US" dirty="0"/>
          </a:p>
        </p:txBody>
      </p:sp>
    </p:spTree>
    <p:extLst>
      <p:ext uri="{BB962C8B-B14F-4D97-AF65-F5344CB8AC3E}">
        <p14:creationId xmlns:p14="http://schemas.microsoft.com/office/powerpoint/2010/main" val="2634156320"/>
      </p:ext>
    </p:extLst>
  </p:cSld>
  <p:clrMap bg1="lt1" tx1="dk1" bg2="lt2" tx2="dk2" accent1="accent1" accent2="accent2" accent3="accent3" accent4="accent4" accent5="accent5" accent6="accent6" hlink="hlink" folHlink="folHlink"/>
  <p:notesStyle>
    <a:lvl1pPr marL="0" algn="l" defTabSz="4388900" rtl="0" eaLnBrk="1" latinLnBrk="0" hangingPunct="1">
      <a:defRPr sz="5800" kern="1200">
        <a:solidFill>
          <a:schemeClr val="tx1"/>
        </a:solidFill>
        <a:latin typeface="+mn-lt"/>
        <a:ea typeface="+mn-ea"/>
        <a:cs typeface="+mn-cs"/>
      </a:defRPr>
    </a:lvl1pPr>
    <a:lvl2pPr marL="2194451" algn="l" defTabSz="4388900" rtl="0" eaLnBrk="1" latinLnBrk="0" hangingPunct="1">
      <a:defRPr sz="5800" kern="1200">
        <a:solidFill>
          <a:schemeClr val="tx1"/>
        </a:solidFill>
        <a:latin typeface="+mn-lt"/>
        <a:ea typeface="+mn-ea"/>
        <a:cs typeface="+mn-cs"/>
      </a:defRPr>
    </a:lvl2pPr>
    <a:lvl3pPr marL="4388900" algn="l" defTabSz="4388900" rtl="0" eaLnBrk="1" latinLnBrk="0" hangingPunct="1">
      <a:defRPr sz="5800" kern="1200">
        <a:solidFill>
          <a:schemeClr val="tx1"/>
        </a:solidFill>
        <a:latin typeface="+mn-lt"/>
        <a:ea typeface="+mn-ea"/>
        <a:cs typeface="+mn-cs"/>
      </a:defRPr>
    </a:lvl3pPr>
    <a:lvl4pPr marL="6583351" algn="l" defTabSz="4388900" rtl="0" eaLnBrk="1" latinLnBrk="0" hangingPunct="1">
      <a:defRPr sz="5800" kern="1200">
        <a:solidFill>
          <a:schemeClr val="tx1"/>
        </a:solidFill>
        <a:latin typeface="+mn-lt"/>
        <a:ea typeface="+mn-ea"/>
        <a:cs typeface="+mn-cs"/>
      </a:defRPr>
    </a:lvl4pPr>
    <a:lvl5pPr marL="8777801" algn="l" defTabSz="4388900" rtl="0" eaLnBrk="1" latinLnBrk="0" hangingPunct="1">
      <a:defRPr sz="5800" kern="1200">
        <a:solidFill>
          <a:schemeClr val="tx1"/>
        </a:solidFill>
        <a:latin typeface="+mn-lt"/>
        <a:ea typeface="+mn-ea"/>
        <a:cs typeface="+mn-cs"/>
      </a:defRPr>
    </a:lvl5pPr>
    <a:lvl6pPr marL="10972252" algn="l" defTabSz="4388900" rtl="0" eaLnBrk="1" latinLnBrk="0" hangingPunct="1">
      <a:defRPr sz="5800" kern="1200">
        <a:solidFill>
          <a:schemeClr val="tx1"/>
        </a:solidFill>
        <a:latin typeface="+mn-lt"/>
        <a:ea typeface="+mn-ea"/>
        <a:cs typeface="+mn-cs"/>
      </a:defRPr>
    </a:lvl6pPr>
    <a:lvl7pPr marL="13166703" algn="l" defTabSz="4388900" rtl="0" eaLnBrk="1" latinLnBrk="0" hangingPunct="1">
      <a:defRPr sz="5800" kern="1200">
        <a:solidFill>
          <a:schemeClr val="tx1"/>
        </a:solidFill>
        <a:latin typeface="+mn-lt"/>
        <a:ea typeface="+mn-ea"/>
        <a:cs typeface="+mn-cs"/>
      </a:defRPr>
    </a:lvl7pPr>
    <a:lvl8pPr marL="15361152" algn="l" defTabSz="4388900" rtl="0" eaLnBrk="1" latinLnBrk="0" hangingPunct="1">
      <a:defRPr sz="5800" kern="1200">
        <a:solidFill>
          <a:schemeClr val="tx1"/>
        </a:solidFill>
        <a:latin typeface="+mn-lt"/>
        <a:ea typeface="+mn-ea"/>
        <a:cs typeface="+mn-cs"/>
      </a:defRPr>
    </a:lvl8pPr>
    <a:lvl9pPr marL="17555603" algn="l" defTabSz="4388900" rtl="0" eaLnBrk="1" latinLnBrk="0" hangingPunct="1">
      <a:defRPr sz="5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6A1A87D-CAF7-4BDC-A0D3-C0DBEDE81619}" type="slidenum">
              <a:rPr lang="en-US" smtClean="0"/>
              <a:pPr/>
              <a:t>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ndard 4 column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932593" y="457202"/>
            <a:ext cx="32009976" cy="1447800"/>
          </a:xfrm>
          <a:prstGeom prst="rect">
            <a:avLst/>
          </a:prstGeom>
        </p:spPr>
        <p:txBody>
          <a:bodyPr lIns="91436" tIns="45717" rIns="91436" bIns="45717" anchor="ctr" anchorCtr="0"/>
          <a:lstStyle>
            <a:lvl1pPr>
              <a:defRPr b="1"/>
            </a:lvl1pPr>
          </a:lstStyle>
          <a:p>
            <a:r>
              <a:rPr lang="en-US" dirty="0" smtClean="0"/>
              <a:t>Click here to add the poster title</a:t>
            </a:r>
            <a:endParaRPr lang="en-US" dirty="0"/>
          </a:p>
        </p:txBody>
      </p:sp>
      <p:sp>
        <p:nvSpPr>
          <p:cNvPr id="4" name="Text Placeholder 3"/>
          <p:cNvSpPr>
            <a:spLocks noGrp="1"/>
          </p:cNvSpPr>
          <p:nvPr>
            <p:ph type="body" sz="quarter" idx="10" hasCustomPrompt="1"/>
          </p:nvPr>
        </p:nvSpPr>
        <p:spPr>
          <a:xfrm>
            <a:off x="904188" y="6004405"/>
            <a:ext cx="10056813" cy="846363"/>
          </a:xfrm>
          <a:prstGeom prst="rect">
            <a:avLst/>
          </a:prstGeom>
        </p:spPr>
        <p:txBody>
          <a:bodyPr wrap="square" lIns="228589" tIns="228589" rIns="228589" bIns="228589">
            <a:spAutoFit/>
          </a:bodyPr>
          <a:lstStyle>
            <a:lvl1pPr marL="0" indent="0">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6" name="Text Placeholder 5"/>
          <p:cNvSpPr>
            <a:spLocks noGrp="1"/>
          </p:cNvSpPr>
          <p:nvPr>
            <p:ph type="body" sz="quarter" idx="11" hasCustomPrompt="1"/>
          </p:nvPr>
        </p:nvSpPr>
        <p:spPr>
          <a:xfrm>
            <a:off x="922341" y="5265739"/>
            <a:ext cx="10048875" cy="754045"/>
          </a:xfrm>
          <a:prstGeom prst="rect">
            <a:avLst/>
          </a:prstGeom>
          <a:solidFill>
            <a:schemeClr val="accent5">
              <a:lumMod val="50000"/>
            </a:schemeClr>
          </a:solidFill>
        </p:spPr>
        <p:txBody>
          <a:bodyPr lIns="91436" tIns="91436" rIns="91436" bIns="91436" anchor="ctr" anchorCtr="0">
            <a:spAutoFit/>
          </a:bodyPr>
          <a:lstStyle>
            <a:lvl1pPr algn="ctr">
              <a:buNone/>
              <a:defRPr sz="3700" b="1" baseline="0">
                <a:solidFill>
                  <a:schemeClr val="bg1"/>
                </a:solidFill>
              </a:defRPr>
            </a:lvl1pPr>
          </a:lstStyle>
          <a:p>
            <a:pPr lvl="0"/>
            <a:r>
              <a:rPr lang="en-US" dirty="0" smtClean="0"/>
              <a:t>(click to edit) INTRODUCTION or ABSTRACT</a:t>
            </a:r>
            <a:endParaRPr lang="en-US" dirty="0"/>
          </a:p>
        </p:txBody>
      </p:sp>
      <p:sp>
        <p:nvSpPr>
          <p:cNvPr id="14" name="Picture Placeholder 13"/>
          <p:cNvSpPr>
            <a:spLocks noGrp="1"/>
          </p:cNvSpPr>
          <p:nvPr>
            <p:ph type="pic" sz="quarter" idx="15" hasCustomPrompt="1"/>
          </p:nvPr>
        </p:nvSpPr>
        <p:spPr>
          <a:xfrm>
            <a:off x="914400" y="1143000"/>
            <a:ext cx="4419600" cy="2514600"/>
          </a:xfrm>
          <a:prstGeom prst="rect">
            <a:avLst/>
          </a:prstGeom>
        </p:spPr>
        <p:txBody>
          <a:bodyPr lIns="91436" tIns="45717" rIns="91436" bIns="45717" anchor="ctr"/>
          <a:lstStyle>
            <a:lvl1pPr algn="ctr">
              <a:buNone/>
              <a:defRPr sz="4000">
                <a:solidFill>
                  <a:schemeClr val="bg1"/>
                </a:solidFill>
              </a:defRPr>
            </a:lvl1pPr>
          </a:lstStyle>
          <a:p>
            <a:r>
              <a:rPr lang="en-US" dirty="0" smtClean="0"/>
              <a:t>LOGO</a:t>
            </a:r>
            <a:endParaRPr lang="en-US" dirty="0"/>
          </a:p>
        </p:txBody>
      </p:sp>
      <p:sp>
        <p:nvSpPr>
          <p:cNvPr id="18" name="Picture Placeholder 13"/>
          <p:cNvSpPr>
            <a:spLocks noGrp="1"/>
          </p:cNvSpPr>
          <p:nvPr>
            <p:ph type="pic" sz="quarter" idx="18" hasCustomPrompt="1"/>
          </p:nvPr>
        </p:nvSpPr>
        <p:spPr>
          <a:xfrm>
            <a:off x="38557200" y="1219200"/>
            <a:ext cx="4419600" cy="2514600"/>
          </a:xfrm>
          <a:prstGeom prst="rect">
            <a:avLst/>
          </a:prstGeom>
        </p:spPr>
        <p:txBody>
          <a:bodyPr lIns="91436" tIns="45717" rIns="91436" bIns="45717" anchor="ctr"/>
          <a:lstStyle>
            <a:lvl1pPr algn="ctr">
              <a:buNone/>
              <a:defRPr sz="4000">
                <a:solidFill>
                  <a:schemeClr val="bg1"/>
                </a:solidFill>
              </a:defRPr>
            </a:lvl1pPr>
          </a:lstStyle>
          <a:p>
            <a:r>
              <a:rPr lang="en-US" dirty="0" smtClean="0"/>
              <a:t>LOGO</a:t>
            </a:r>
            <a:endParaRPr lang="en-US" dirty="0"/>
          </a:p>
        </p:txBody>
      </p:sp>
      <p:sp>
        <p:nvSpPr>
          <p:cNvPr id="20" name="Text Placeholder 5"/>
          <p:cNvSpPr>
            <a:spLocks noGrp="1"/>
          </p:cNvSpPr>
          <p:nvPr>
            <p:ph type="body" sz="quarter" idx="20" hasCustomPrompt="1"/>
          </p:nvPr>
        </p:nvSpPr>
        <p:spPr>
          <a:xfrm>
            <a:off x="922339" y="14212513"/>
            <a:ext cx="1005046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(click to edit)  OBJECTIVES</a:t>
            </a:r>
            <a:endParaRPr lang="en-US" dirty="0"/>
          </a:p>
        </p:txBody>
      </p:sp>
      <p:sp>
        <p:nvSpPr>
          <p:cNvPr id="21" name="Text Placeholder 3"/>
          <p:cNvSpPr>
            <a:spLocks noGrp="1"/>
          </p:cNvSpPr>
          <p:nvPr>
            <p:ph type="body" sz="quarter" idx="21" hasCustomPrompt="1"/>
          </p:nvPr>
        </p:nvSpPr>
        <p:spPr>
          <a:xfrm>
            <a:off x="11587165" y="5996467"/>
            <a:ext cx="10048874" cy="846363"/>
          </a:xfrm>
          <a:prstGeom prst="rect">
            <a:avLst/>
          </a:prstGeom>
        </p:spPr>
        <p:txBody>
          <a:bodyPr wrap="square" lIns="228589" tIns="228589" rIns="228589" bIns="228589">
            <a:spAutoFit/>
          </a:bodyPr>
          <a:lstStyle>
            <a:lvl1pPr marL="0" indent="0">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11587166" y="5265739"/>
            <a:ext cx="10048875" cy="754045"/>
          </a:xfrm>
          <a:prstGeom prst="rect">
            <a:avLst/>
          </a:prstGeom>
          <a:solidFill>
            <a:schemeClr val="accent5">
              <a:lumMod val="50000"/>
            </a:schemeClr>
          </a:solidFill>
        </p:spPr>
        <p:txBody>
          <a:bodyPr lIns="91436" tIns="91436" rIns="91436" bIns="91436" anchor="ctr" anchorCtr="0">
            <a:spAutoFit/>
          </a:bodyPr>
          <a:lstStyle>
            <a:lvl1pPr algn="ctr">
              <a:buNone/>
              <a:defRPr sz="3700" b="1" baseline="0">
                <a:solidFill>
                  <a:schemeClr val="bg1"/>
                </a:solidFill>
              </a:defRPr>
            </a:lvl1pPr>
          </a:lstStyle>
          <a:p>
            <a:pPr lvl="0"/>
            <a:r>
              <a:rPr lang="en-US" dirty="0" smtClean="0"/>
              <a:t>(click to edit)  MATERIALS &amp; METHODS</a:t>
            </a:r>
            <a:endParaRPr lang="en-US" dirty="0"/>
          </a:p>
        </p:txBody>
      </p:sp>
      <p:sp>
        <p:nvSpPr>
          <p:cNvPr id="23" name="Text Placeholder 3"/>
          <p:cNvSpPr>
            <a:spLocks noGrp="1"/>
          </p:cNvSpPr>
          <p:nvPr>
            <p:ph type="body" sz="quarter" idx="23" hasCustomPrompt="1"/>
          </p:nvPr>
        </p:nvSpPr>
        <p:spPr>
          <a:xfrm>
            <a:off x="22258339" y="6004405"/>
            <a:ext cx="10048874" cy="846363"/>
          </a:xfrm>
          <a:prstGeom prst="rect">
            <a:avLst/>
          </a:prstGeom>
        </p:spPr>
        <p:txBody>
          <a:bodyPr wrap="square" lIns="228589" tIns="228589" rIns="228589" bIns="228589">
            <a:spAutoFit/>
          </a:bodyPr>
          <a:lstStyle>
            <a:lvl1pPr marL="0" indent="0">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24" name="Text Placeholder 5"/>
          <p:cNvSpPr>
            <a:spLocks noGrp="1"/>
          </p:cNvSpPr>
          <p:nvPr>
            <p:ph type="body" sz="quarter" idx="24" hasCustomPrompt="1"/>
          </p:nvPr>
        </p:nvSpPr>
        <p:spPr>
          <a:xfrm>
            <a:off x="22250400" y="5257801"/>
            <a:ext cx="10058400" cy="754045"/>
          </a:xfrm>
          <a:prstGeom prst="rect">
            <a:avLst/>
          </a:prstGeom>
          <a:solidFill>
            <a:schemeClr val="accent5">
              <a:lumMod val="50000"/>
            </a:schemeClr>
          </a:solidFill>
        </p:spPr>
        <p:txBody>
          <a:bodyPr lIns="91436" tIns="91436" rIns="91436" bIns="91436" anchor="ctr" anchorCtr="0">
            <a:spAutoFit/>
          </a:bodyPr>
          <a:lstStyle>
            <a:lvl1pPr algn="ctr">
              <a:buNone/>
              <a:defRPr sz="3700" b="1" baseline="0">
                <a:solidFill>
                  <a:schemeClr val="bg1"/>
                </a:solidFill>
              </a:defRPr>
            </a:lvl1pPr>
          </a:lstStyle>
          <a:p>
            <a:pPr lvl="0"/>
            <a:r>
              <a:rPr lang="en-US" dirty="0" smtClean="0"/>
              <a:t>(click to edit)  RESULTS</a:t>
            </a:r>
            <a:endParaRPr lang="en-US" dirty="0"/>
          </a:p>
        </p:txBody>
      </p:sp>
      <p:sp>
        <p:nvSpPr>
          <p:cNvPr id="25" name="Text Placeholder 5"/>
          <p:cNvSpPr>
            <a:spLocks noGrp="1"/>
          </p:cNvSpPr>
          <p:nvPr>
            <p:ph type="body" sz="quarter" idx="25" hasCustomPrompt="1"/>
          </p:nvPr>
        </p:nvSpPr>
        <p:spPr>
          <a:xfrm>
            <a:off x="32924750" y="5265739"/>
            <a:ext cx="10047018"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(click to edit)  CONCLUSIONS</a:t>
            </a:r>
            <a:endParaRPr lang="en-US" dirty="0"/>
          </a:p>
        </p:txBody>
      </p:sp>
      <p:sp>
        <p:nvSpPr>
          <p:cNvPr id="26" name="Text Placeholder 3"/>
          <p:cNvSpPr>
            <a:spLocks noGrp="1"/>
          </p:cNvSpPr>
          <p:nvPr>
            <p:ph type="body" sz="quarter" idx="26" hasCustomPrompt="1"/>
          </p:nvPr>
        </p:nvSpPr>
        <p:spPr>
          <a:xfrm>
            <a:off x="32924750" y="6004405"/>
            <a:ext cx="10047018" cy="846363"/>
          </a:xfrm>
          <a:prstGeom prst="rect">
            <a:avLst/>
          </a:prstGeom>
        </p:spPr>
        <p:txBody>
          <a:bodyPr wrap="square" lIns="228589" tIns="228589" rIns="228589" bIns="228589">
            <a:spAutoFit/>
          </a:bodyPr>
          <a:lstStyle>
            <a:lvl1pPr marL="0" indent="0">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27" name="Text Placeholder 5"/>
          <p:cNvSpPr>
            <a:spLocks noGrp="1"/>
          </p:cNvSpPr>
          <p:nvPr>
            <p:ph type="body" sz="quarter" idx="27" hasCustomPrompt="1"/>
          </p:nvPr>
        </p:nvSpPr>
        <p:spPr>
          <a:xfrm>
            <a:off x="32919059" y="14272738"/>
            <a:ext cx="10047018"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(click to edit)  REFERENCES</a:t>
            </a:r>
            <a:endParaRPr lang="en-US" dirty="0"/>
          </a:p>
        </p:txBody>
      </p:sp>
      <p:sp>
        <p:nvSpPr>
          <p:cNvPr id="28" name="Text Placeholder 3"/>
          <p:cNvSpPr>
            <a:spLocks noGrp="1"/>
          </p:cNvSpPr>
          <p:nvPr>
            <p:ph type="body" sz="quarter" idx="28" hasCustomPrompt="1"/>
          </p:nvPr>
        </p:nvSpPr>
        <p:spPr>
          <a:xfrm>
            <a:off x="32997777" y="15011402"/>
            <a:ext cx="10052050" cy="846363"/>
          </a:xfrm>
          <a:prstGeom prst="rect">
            <a:avLst/>
          </a:prstGeom>
        </p:spPr>
        <p:txBody>
          <a:bodyPr wrap="square" lIns="228589" tIns="228589" rIns="228589" bIns="228589">
            <a:spAutoFit/>
          </a:bodyPr>
          <a:lstStyle>
            <a:lvl1pPr marL="0" indent="0">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29" name="Text Placeholder 5"/>
          <p:cNvSpPr>
            <a:spLocks noGrp="1"/>
          </p:cNvSpPr>
          <p:nvPr>
            <p:ph type="body" sz="quarter" idx="29" hasCustomPrompt="1"/>
          </p:nvPr>
        </p:nvSpPr>
        <p:spPr>
          <a:xfrm>
            <a:off x="32924750" y="25679401"/>
            <a:ext cx="10047018"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(click to edit)  ACKNOWLEDGEMENTS or  CONTACT</a:t>
            </a:r>
            <a:endParaRPr lang="en-US" dirty="0"/>
          </a:p>
        </p:txBody>
      </p:sp>
      <p:sp>
        <p:nvSpPr>
          <p:cNvPr id="30" name="Text Placeholder 3"/>
          <p:cNvSpPr>
            <a:spLocks noGrp="1"/>
          </p:cNvSpPr>
          <p:nvPr>
            <p:ph type="body" sz="quarter" idx="30" hasCustomPrompt="1"/>
          </p:nvPr>
        </p:nvSpPr>
        <p:spPr>
          <a:xfrm>
            <a:off x="32914027" y="26433446"/>
            <a:ext cx="10052050" cy="846363"/>
          </a:xfrm>
          <a:prstGeom prst="rect">
            <a:avLst/>
          </a:prstGeom>
        </p:spPr>
        <p:txBody>
          <a:bodyPr wrap="square" lIns="228589" tIns="228589" rIns="228589" bIns="228589">
            <a:spAutoFit/>
          </a:bodyPr>
          <a:lstStyle>
            <a:lvl1pPr marL="0" indent="0">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111" name="Text Placeholder 5"/>
          <p:cNvSpPr>
            <a:spLocks noGrp="1"/>
          </p:cNvSpPr>
          <p:nvPr>
            <p:ph type="body" sz="quarter" idx="95" hasCustomPrompt="1"/>
          </p:nvPr>
        </p:nvSpPr>
        <p:spPr>
          <a:xfrm>
            <a:off x="-10408283" y="18288001"/>
            <a:ext cx="1005046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SECTION HEADER PLACEHOLDER</a:t>
            </a:r>
            <a:endParaRPr lang="en-US" dirty="0"/>
          </a:p>
        </p:txBody>
      </p:sp>
      <p:sp>
        <p:nvSpPr>
          <p:cNvPr id="60" name="Text Placeholder 3"/>
          <p:cNvSpPr>
            <a:spLocks noGrp="1"/>
          </p:cNvSpPr>
          <p:nvPr>
            <p:ph type="body" sz="quarter" idx="96" hasCustomPrompt="1"/>
          </p:nvPr>
        </p:nvSpPr>
        <p:spPr>
          <a:xfrm>
            <a:off x="904188" y="14951552"/>
            <a:ext cx="10056813" cy="846363"/>
          </a:xfrm>
          <a:prstGeom prst="rect">
            <a:avLst/>
          </a:prstGeom>
        </p:spPr>
        <p:txBody>
          <a:bodyPr wrap="square" lIns="228589" tIns="228589" rIns="228589" bIns="228589">
            <a:spAutoFit/>
          </a:bodyPr>
          <a:lstStyle>
            <a:lvl1pPr marL="0" indent="0">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103" name="Text Placeholder 3"/>
          <p:cNvSpPr>
            <a:spLocks noGrp="1"/>
          </p:cNvSpPr>
          <p:nvPr>
            <p:ph type="body" sz="quarter" idx="107" hasCustomPrompt="1"/>
          </p:nvPr>
        </p:nvSpPr>
        <p:spPr>
          <a:xfrm>
            <a:off x="-10408283" y="21259801"/>
            <a:ext cx="100568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51" name="Text Placeholder 3"/>
          <p:cNvSpPr>
            <a:spLocks noGrp="1"/>
          </p:cNvSpPr>
          <p:nvPr>
            <p:ph type="body" sz="quarter" idx="116" hasCustomPrompt="1"/>
          </p:nvPr>
        </p:nvSpPr>
        <p:spPr>
          <a:xfrm>
            <a:off x="-10408283" y="21259801"/>
            <a:ext cx="100568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52" name="Text Placeholder 3"/>
          <p:cNvSpPr>
            <a:spLocks noGrp="1"/>
          </p:cNvSpPr>
          <p:nvPr>
            <p:ph type="body" sz="quarter" idx="117" hasCustomPrompt="1"/>
          </p:nvPr>
        </p:nvSpPr>
        <p:spPr>
          <a:xfrm>
            <a:off x="-10408283" y="21259801"/>
            <a:ext cx="100568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53" name="Text Placeholder 3"/>
          <p:cNvSpPr>
            <a:spLocks noGrp="1"/>
          </p:cNvSpPr>
          <p:nvPr>
            <p:ph type="body" sz="quarter" idx="118" hasCustomPrompt="1"/>
          </p:nvPr>
        </p:nvSpPr>
        <p:spPr>
          <a:xfrm>
            <a:off x="-10408283" y="21259801"/>
            <a:ext cx="100568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54" name="Text Placeholder 3"/>
          <p:cNvSpPr>
            <a:spLocks noGrp="1"/>
          </p:cNvSpPr>
          <p:nvPr>
            <p:ph type="body" sz="quarter" idx="119" hasCustomPrompt="1"/>
          </p:nvPr>
        </p:nvSpPr>
        <p:spPr>
          <a:xfrm>
            <a:off x="-10408283" y="21259801"/>
            <a:ext cx="100568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55" name="Text Placeholder 3"/>
          <p:cNvSpPr>
            <a:spLocks noGrp="1"/>
          </p:cNvSpPr>
          <p:nvPr>
            <p:ph type="body" sz="quarter" idx="120" hasCustomPrompt="1"/>
          </p:nvPr>
        </p:nvSpPr>
        <p:spPr>
          <a:xfrm>
            <a:off x="-10408283" y="21259801"/>
            <a:ext cx="100568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56" name="Text Placeholder 3"/>
          <p:cNvSpPr>
            <a:spLocks noGrp="1"/>
          </p:cNvSpPr>
          <p:nvPr>
            <p:ph type="body" sz="quarter" idx="121" hasCustomPrompt="1"/>
          </p:nvPr>
        </p:nvSpPr>
        <p:spPr>
          <a:xfrm>
            <a:off x="-10408283" y="21259801"/>
            <a:ext cx="100568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57" name="Text Placeholder 3"/>
          <p:cNvSpPr>
            <a:spLocks noGrp="1"/>
          </p:cNvSpPr>
          <p:nvPr>
            <p:ph type="body" sz="quarter" idx="122" hasCustomPrompt="1"/>
          </p:nvPr>
        </p:nvSpPr>
        <p:spPr>
          <a:xfrm>
            <a:off x="-10408283" y="21259801"/>
            <a:ext cx="100568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58" name="Text Placeholder 3"/>
          <p:cNvSpPr>
            <a:spLocks noGrp="1"/>
          </p:cNvSpPr>
          <p:nvPr>
            <p:ph type="body" sz="quarter" idx="123" hasCustomPrompt="1"/>
          </p:nvPr>
        </p:nvSpPr>
        <p:spPr>
          <a:xfrm>
            <a:off x="-10408283" y="21259801"/>
            <a:ext cx="100568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59" name="Text Placeholder 3"/>
          <p:cNvSpPr>
            <a:spLocks noGrp="1"/>
          </p:cNvSpPr>
          <p:nvPr>
            <p:ph type="body" sz="quarter" idx="124" hasCustomPrompt="1"/>
          </p:nvPr>
        </p:nvSpPr>
        <p:spPr>
          <a:xfrm>
            <a:off x="-10408283" y="21259801"/>
            <a:ext cx="100568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61" name="Text Placeholder 3"/>
          <p:cNvSpPr>
            <a:spLocks noGrp="1"/>
          </p:cNvSpPr>
          <p:nvPr>
            <p:ph type="body" sz="quarter" idx="125" hasCustomPrompt="1"/>
          </p:nvPr>
        </p:nvSpPr>
        <p:spPr>
          <a:xfrm>
            <a:off x="-10408283" y="21259801"/>
            <a:ext cx="100568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83" name="Picture Placeholder 13"/>
          <p:cNvSpPr>
            <a:spLocks noGrp="1"/>
          </p:cNvSpPr>
          <p:nvPr>
            <p:ph type="pic" sz="quarter" idx="115" hasCustomPrompt="1"/>
          </p:nvPr>
        </p:nvSpPr>
        <p:spPr>
          <a:xfrm>
            <a:off x="-9326880" y="25313640"/>
            <a:ext cx="7909559" cy="484011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84" name="Picture Placeholder 13"/>
          <p:cNvSpPr>
            <a:spLocks noGrp="1"/>
          </p:cNvSpPr>
          <p:nvPr>
            <p:ph type="pic" sz="quarter" idx="126" hasCustomPrompt="1"/>
          </p:nvPr>
        </p:nvSpPr>
        <p:spPr>
          <a:xfrm>
            <a:off x="-9326880" y="25313640"/>
            <a:ext cx="7909559" cy="484011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85" name="Picture Placeholder 13"/>
          <p:cNvSpPr>
            <a:spLocks noGrp="1"/>
          </p:cNvSpPr>
          <p:nvPr>
            <p:ph type="pic" sz="quarter" idx="127" hasCustomPrompt="1"/>
          </p:nvPr>
        </p:nvSpPr>
        <p:spPr>
          <a:xfrm>
            <a:off x="-9326880" y="25313640"/>
            <a:ext cx="7909559" cy="484011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86" name="Picture Placeholder 13"/>
          <p:cNvSpPr>
            <a:spLocks noGrp="1"/>
          </p:cNvSpPr>
          <p:nvPr>
            <p:ph type="pic" sz="quarter" idx="128" hasCustomPrompt="1"/>
          </p:nvPr>
        </p:nvSpPr>
        <p:spPr>
          <a:xfrm>
            <a:off x="-9326880" y="25313640"/>
            <a:ext cx="7909559" cy="484011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87" name="Picture Placeholder 13"/>
          <p:cNvSpPr>
            <a:spLocks noGrp="1"/>
          </p:cNvSpPr>
          <p:nvPr>
            <p:ph type="pic" sz="quarter" idx="129" hasCustomPrompt="1"/>
          </p:nvPr>
        </p:nvSpPr>
        <p:spPr>
          <a:xfrm>
            <a:off x="-9326880" y="25313640"/>
            <a:ext cx="7909559" cy="484011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89" name="Picture Placeholder 13"/>
          <p:cNvSpPr>
            <a:spLocks noGrp="1"/>
          </p:cNvSpPr>
          <p:nvPr>
            <p:ph type="pic" sz="quarter" idx="130" hasCustomPrompt="1"/>
          </p:nvPr>
        </p:nvSpPr>
        <p:spPr>
          <a:xfrm>
            <a:off x="-9326880" y="25313640"/>
            <a:ext cx="7909559" cy="484011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92" name="Picture Placeholder 13"/>
          <p:cNvSpPr>
            <a:spLocks noGrp="1"/>
          </p:cNvSpPr>
          <p:nvPr>
            <p:ph type="pic" sz="quarter" idx="131" hasCustomPrompt="1"/>
          </p:nvPr>
        </p:nvSpPr>
        <p:spPr>
          <a:xfrm>
            <a:off x="-9326880" y="25313640"/>
            <a:ext cx="7909559" cy="484011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95" name="Picture Placeholder 13"/>
          <p:cNvSpPr>
            <a:spLocks noGrp="1"/>
          </p:cNvSpPr>
          <p:nvPr>
            <p:ph type="pic" sz="quarter" idx="132" hasCustomPrompt="1"/>
          </p:nvPr>
        </p:nvSpPr>
        <p:spPr>
          <a:xfrm>
            <a:off x="-9326880" y="25313640"/>
            <a:ext cx="7909559" cy="484011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98" name="Picture Placeholder 13"/>
          <p:cNvSpPr>
            <a:spLocks noGrp="1"/>
          </p:cNvSpPr>
          <p:nvPr>
            <p:ph type="pic" sz="quarter" idx="133" hasCustomPrompt="1"/>
          </p:nvPr>
        </p:nvSpPr>
        <p:spPr>
          <a:xfrm>
            <a:off x="-9326880" y="25313640"/>
            <a:ext cx="7909559" cy="484011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112" name="Picture Placeholder 13"/>
          <p:cNvSpPr>
            <a:spLocks noGrp="1"/>
          </p:cNvSpPr>
          <p:nvPr>
            <p:ph type="pic" sz="quarter" idx="134" hasCustomPrompt="1"/>
          </p:nvPr>
        </p:nvSpPr>
        <p:spPr>
          <a:xfrm>
            <a:off x="-9326880" y="25313640"/>
            <a:ext cx="7909559" cy="484011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121" name="Picture Placeholder 13"/>
          <p:cNvSpPr>
            <a:spLocks noGrp="1"/>
          </p:cNvSpPr>
          <p:nvPr>
            <p:ph type="pic" sz="quarter" idx="135" hasCustomPrompt="1"/>
          </p:nvPr>
        </p:nvSpPr>
        <p:spPr>
          <a:xfrm>
            <a:off x="-9326880" y="25313640"/>
            <a:ext cx="7909559" cy="484011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62" name="Text Placeholder 5"/>
          <p:cNvSpPr>
            <a:spLocks noGrp="1"/>
          </p:cNvSpPr>
          <p:nvPr>
            <p:ph type="body" sz="quarter" idx="136" hasCustomPrompt="1"/>
          </p:nvPr>
        </p:nvSpPr>
        <p:spPr>
          <a:xfrm>
            <a:off x="-10408283" y="18288001"/>
            <a:ext cx="1005046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SECTION HEADER PLACEHOLDER</a:t>
            </a:r>
            <a:endParaRPr lang="en-US" dirty="0"/>
          </a:p>
        </p:txBody>
      </p:sp>
      <p:sp>
        <p:nvSpPr>
          <p:cNvPr id="63" name="Text Placeholder 5"/>
          <p:cNvSpPr>
            <a:spLocks noGrp="1"/>
          </p:cNvSpPr>
          <p:nvPr>
            <p:ph type="body" sz="quarter" idx="137" hasCustomPrompt="1"/>
          </p:nvPr>
        </p:nvSpPr>
        <p:spPr>
          <a:xfrm>
            <a:off x="-10408283" y="18288001"/>
            <a:ext cx="1005046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SECTION HEADER PLACEHOLDER</a:t>
            </a:r>
            <a:endParaRPr lang="en-US" dirty="0"/>
          </a:p>
        </p:txBody>
      </p:sp>
      <p:sp>
        <p:nvSpPr>
          <p:cNvPr id="64" name="Text Placeholder 5"/>
          <p:cNvSpPr>
            <a:spLocks noGrp="1"/>
          </p:cNvSpPr>
          <p:nvPr>
            <p:ph type="body" sz="quarter" idx="138" hasCustomPrompt="1"/>
          </p:nvPr>
        </p:nvSpPr>
        <p:spPr>
          <a:xfrm>
            <a:off x="-10408283" y="18288001"/>
            <a:ext cx="1005046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SECTION HEADER PLACEHOLDER</a:t>
            </a:r>
            <a:endParaRPr lang="en-US" dirty="0"/>
          </a:p>
        </p:txBody>
      </p:sp>
      <p:sp>
        <p:nvSpPr>
          <p:cNvPr id="65" name="Text Placeholder 5"/>
          <p:cNvSpPr>
            <a:spLocks noGrp="1"/>
          </p:cNvSpPr>
          <p:nvPr>
            <p:ph type="body" sz="quarter" idx="139" hasCustomPrompt="1"/>
          </p:nvPr>
        </p:nvSpPr>
        <p:spPr>
          <a:xfrm>
            <a:off x="-10408283" y="18288001"/>
            <a:ext cx="1005046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SECTION HEADER PLACEHOLDER</a:t>
            </a:r>
            <a:endParaRPr lang="en-US" dirty="0"/>
          </a:p>
        </p:txBody>
      </p:sp>
      <p:sp>
        <p:nvSpPr>
          <p:cNvPr id="66" name="Text Placeholder 5"/>
          <p:cNvSpPr>
            <a:spLocks noGrp="1"/>
          </p:cNvSpPr>
          <p:nvPr>
            <p:ph type="body" sz="quarter" idx="140" hasCustomPrompt="1"/>
          </p:nvPr>
        </p:nvSpPr>
        <p:spPr>
          <a:xfrm>
            <a:off x="-10408283" y="18288001"/>
            <a:ext cx="1005046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SECTION HEADER PLACEHOLDER</a:t>
            </a:r>
            <a:endParaRPr lang="en-US" dirty="0"/>
          </a:p>
        </p:txBody>
      </p:sp>
      <p:sp>
        <p:nvSpPr>
          <p:cNvPr id="67" name="Text Placeholder 5"/>
          <p:cNvSpPr>
            <a:spLocks noGrp="1"/>
          </p:cNvSpPr>
          <p:nvPr>
            <p:ph type="body" sz="quarter" idx="141" hasCustomPrompt="1"/>
          </p:nvPr>
        </p:nvSpPr>
        <p:spPr>
          <a:xfrm>
            <a:off x="-10408283" y="18288001"/>
            <a:ext cx="1005046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SECTION HEADER PLACEHOLDER</a:t>
            </a:r>
            <a:endParaRPr lang="en-US" dirty="0"/>
          </a:p>
        </p:txBody>
      </p:sp>
      <p:sp>
        <p:nvSpPr>
          <p:cNvPr id="68" name="Text Placeholder 5"/>
          <p:cNvSpPr>
            <a:spLocks noGrp="1"/>
          </p:cNvSpPr>
          <p:nvPr>
            <p:ph type="body" sz="quarter" idx="142" hasCustomPrompt="1"/>
          </p:nvPr>
        </p:nvSpPr>
        <p:spPr>
          <a:xfrm>
            <a:off x="-10408283" y="18288001"/>
            <a:ext cx="1005046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SECTION HEADER PLACEHOLDER</a:t>
            </a:r>
            <a:endParaRPr lang="en-US" dirty="0"/>
          </a:p>
        </p:txBody>
      </p:sp>
      <p:sp>
        <p:nvSpPr>
          <p:cNvPr id="69" name="Text Placeholder 5"/>
          <p:cNvSpPr>
            <a:spLocks noGrp="1"/>
          </p:cNvSpPr>
          <p:nvPr>
            <p:ph type="body" sz="quarter" idx="143" hasCustomPrompt="1"/>
          </p:nvPr>
        </p:nvSpPr>
        <p:spPr>
          <a:xfrm>
            <a:off x="-10408283" y="18288001"/>
            <a:ext cx="1005046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SECTION HEADER PLACEHOLDER</a:t>
            </a:r>
            <a:endParaRPr lang="en-US" dirty="0"/>
          </a:p>
        </p:txBody>
      </p:sp>
      <p:sp>
        <p:nvSpPr>
          <p:cNvPr id="70" name="Text Placeholder 5"/>
          <p:cNvSpPr>
            <a:spLocks noGrp="1"/>
          </p:cNvSpPr>
          <p:nvPr>
            <p:ph type="body" sz="quarter" idx="144" hasCustomPrompt="1"/>
          </p:nvPr>
        </p:nvSpPr>
        <p:spPr>
          <a:xfrm>
            <a:off x="-10408283" y="18288001"/>
            <a:ext cx="1005046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SECTION HEADER PLACEHOLDER</a:t>
            </a:r>
            <a:endParaRPr lang="en-US" dirty="0"/>
          </a:p>
        </p:txBody>
      </p:sp>
      <p:sp>
        <p:nvSpPr>
          <p:cNvPr id="71" name="Text Placeholder 5"/>
          <p:cNvSpPr>
            <a:spLocks noGrp="1"/>
          </p:cNvSpPr>
          <p:nvPr>
            <p:ph type="body" sz="quarter" idx="145" hasCustomPrompt="1"/>
          </p:nvPr>
        </p:nvSpPr>
        <p:spPr>
          <a:xfrm>
            <a:off x="-10408283" y="18288001"/>
            <a:ext cx="1005046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SECTION HEADER PLACEHOLDER</a:t>
            </a:r>
            <a:endParaRPr lang="en-US" dirty="0"/>
          </a:p>
        </p:txBody>
      </p:sp>
      <p:sp>
        <p:nvSpPr>
          <p:cNvPr id="72" name="Text Placeholder 5"/>
          <p:cNvSpPr>
            <a:spLocks noGrp="1"/>
          </p:cNvSpPr>
          <p:nvPr>
            <p:ph type="body" sz="quarter" idx="146" hasCustomPrompt="1"/>
          </p:nvPr>
        </p:nvSpPr>
        <p:spPr>
          <a:xfrm>
            <a:off x="-10408283" y="18288001"/>
            <a:ext cx="1005046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SECTION HEADER PLACEHOLDER</a:t>
            </a:r>
            <a:endParaRPr lang="en-US" dirty="0"/>
          </a:p>
        </p:txBody>
      </p:sp>
      <p:sp>
        <p:nvSpPr>
          <p:cNvPr id="73" name="Text Placeholder 5"/>
          <p:cNvSpPr>
            <a:spLocks noGrp="1"/>
          </p:cNvSpPr>
          <p:nvPr>
            <p:ph type="body" sz="quarter" idx="147" hasCustomPrompt="1"/>
          </p:nvPr>
        </p:nvSpPr>
        <p:spPr>
          <a:xfrm>
            <a:off x="-10408283" y="18288001"/>
            <a:ext cx="1005046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SECTION HEADER PLACEHOLDER</a:t>
            </a:r>
            <a:endParaRPr lang="en-US" dirty="0"/>
          </a:p>
        </p:txBody>
      </p:sp>
      <p:sp>
        <p:nvSpPr>
          <p:cNvPr id="74" name="Text Placeholder 5"/>
          <p:cNvSpPr>
            <a:spLocks noGrp="1"/>
          </p:cNvSpPr>
          <p:nvPr>
            <p:ph type="body" sz="quarter" idx="148" hasCustomPrompt="1"/>
          </p:nvPr>
        </p:nvSpPr>
        <p:spPr>
          <a:xfrm>
            <a:off x="-10408283" y="18288001"/>
            <a:ext cx="1005046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SECTION HEADER PLACEHOLDER</a:t>
            </a:r>
            <a:endParaRPr lang="en-US" dirty="0"/>
          </a:p>
        </p:txBody>
      </p:sp>
      <p:sp>
        <p:nvSpPr>
          <p:cNvPr id="75" name="Text Placeholder 5"/>
          <p:cNvSpPr>
            <a:spLocks noGrp="1"/>
          </p:cNvSpPr>
          <p:nvPr>
            <p:ph type="body" sz="quarter" idx="149" hasCustomPrompt="1"/>
          </p:nvPr>
        </p:nvSpPr>
        <p:spPr>
          <a:xfrm>
            <a:off x="-10408283" y="18288001"/>
            <a:ext cx="1005046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SECTION HEADER PLACEHOLDER</a:t>
            </a:r>
            <a:endParaRPr lang="en-US" dirty="0"/>
          </a:p>
        </p:txBody>
      </p:sp>
      <p:sp>
        <p:nvSpPr>
          <p:cNvPr id="77" name="Text Placeholder 76"/>
          <p:cNvSpPr>
            <a:spLocks noGrp="1"/>
          </p:cNvSpPr>
          <p:nvPr>
            <p:ph type="body" sz="quarter" idx="150" hasCustomPrompt="1"/>
          </p:nvPr>
        </p:nvSpPr>
        <p:spPr>
          <a:xfrm>
            <a:off x="5932593" y="3185162"/>
            <a:ext cx="31998968" cy="1280160"/>
          </a:xfrm>
          <a:prstGeom prst="rect">
            <a:avLst/>
          </a:prstGeom>
        </p:spPr>
        <p:txBody>
          <a:bodyPr/>
          <a:lstStyle>
            <a:lvl1pPr algn="ctr">
              <a:buFontTx/>
              <a:buNone/>
              <a:defRPr sz="54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78" name="Text Placeholder 76"/>
          <p:cNvSpPr>
            <a:spLocks noGrp="1"/>
          </p:cNvSpPr>
          <p:nvPr>
            <p:ph type="body" sz="quarter" idx="151" hasCustomPrompt="1"/>
          </p:nvPr>
        </p:nvSpPr>
        <p:spPr>
          <a:xfrm>
            <a:off x="5932593" y="1905002"/>
            <a:ext cx="31998968" cy="1280160"/>
          </a:xfrm>
          <a:prstGeom prst="rect">
            <a:avLst/>
          </a:prstGeom>
        </p:spPr>
        <p:txBody>
          <a:bodyPr/>
          <a:lstStyle>
            <a:lvl1pPr algn="ctr">
              <a:buFontTx/>
              <a:buNone/>
              <a:defRPr sz="72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tandard 3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904186" y="6004405"/>
            <a:ext cx="13591277" cy="846363"/>
          </a:xfrm>
          <a:prstGeom prst="rect">
            <a:avLst/>
          </a:prstGeom>
        </p:spPr>
        <p:txBody>
          <a:bodyPr wrap="square" lIns="228589" tIns="228589" rIns="228589" bIns="228589">
            <a:spAutoFit/>
          </a:bodyPr>
          <a:lstStyle>
            <a:lvl1pPr marL="342883" indent="-342883">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6" name="Text Placeholder 5"/>
          <p:cNvSpPr>
            <a:spLocks noGrp="1"/>
          </p:cNvSpPr>
          <p:nvPr>
            <p:ph type="body" sz="quarter" idx="11" hasCustomPrompt="1"/>
          </p:nvPr>
        </p:nvSpPr>
        <p:spPr>
          <a:xfrm>
            <a:off x="922338" y="5265739"/>
            <a:ext cx="13573126"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(click to add) INTRODUCTION or ABSTRACT</a:t>
            </a:r>
            <a:endParaRPr lang="en-US" dirty="0"/>
          </a:p>
        </p:txBody>
      </p:sp>
      <p:sp>
        <p:nvSpPr>
          <p:cNvPr id="14" name="Picture Placeholder 13"/>
          <p:cNvSpPr>
            <a:spLocks noGrp="1"/>
          </p:cNvSpPr>
          <p:nvPr>
            <p:ph type="pic" sz="quarter" idx="15" hasCustomPrompt="1"/>
          </p:nvPr>
        </p:nvSpPr>
        <p:spPr>
          <a:xfrm>
            <a:off x="914400" y="1143000"/>
            <a:ext cx="4419600" cy="2514600"/>
          </a:xfrm>
          <a:prstGeom prst="rect">
            <a:avLst/>
          </a:prstGeom>
        </p:spPr>
        <p:txBody>
          <a:bodyPr lIns="91436" tIns="45717" rIns="91436" bIns="45717" anchor="ctr"/>
          <a:lstStyle>
            <a:lvl1pPr algn="ctr">
              <a:buNone/>
              <a:defRPr sz="4000">
                <a:solidFill>
                  <a:schemeClr val="bg1"/>
                </a:solidFill>
              </a:defRPr>
            </a:lvl1pPr>
          </a:lstStyle>
          <a:p>
            <a:r>
              <a:rPr lang="en-US" dirty="0" smtClean="0"/>
              <a:t>LOGO</a:t>
            </a:r>
            <a:endParaRPr lang="en-US" dirty="0"/>
          </a:p>
        </p:txBody>
      </p:sp>
      <p:sp>
        <p:nvSpPr>
          <p:cNvPr id="18" name="Picture Placeholder 13"/>
          <p:cNvSpPr>
            <a:spLocks noGrp="1"/>
          </p:cNvSpPr>
          <p:nvPr>
            <p:ph type="pic" sz="quarter" idx="18" hasCustomPrompt="1"/>
          </p:nvPr>
        </p:nvSpPr>
        <p:spPr>
          <a:xfrm>
            <a:off x="38557200" y="1219200"/>
            <a:ext cx="4419600" cy="2514600"/>
          </a:xfrm>
          <a:prstGeom prst="rect">
            <a:avLst/>
          </a:prstGeom>
        </p:spPr>
        <p:txBody>
          <a:bodyPr lIns="91436" tIns="45717" rIns="91436" bIns="45717" anchor="ctr"/>
          <a:lstStyle>
            <a:lvl1pPr algn="ctr">
              <a:buNone/>
              <a:defRPr sz="4000">
                <a:solidFill>
                  <a:schemeClr val="bg1"/>
                </a:solidFill>
              </a:defRPr>
            </a:lvl1pPr>
          </a:lstStyle>
          <a:p>
            <a:r>
              <a:rPr lang="en-US" dirty="0" smtClean="0"/>
              <a:t>LOGO</a:t>
            </a:r>
            <a:endParaRPr lang="en-US" dirty="0"/>
          </a:p>
        </p:txBody>
      </p:sp>
      <p:sp>
        <p:nvSpPr>
          <p:cNvPr id="19" name="Text Placeholder 3"/>
          <p:cNvSpPr>
            <a:spLocks noGrp="1"/>
          </p:cNvSpPr>
          <p:nvPr>
            <p:ph type="body" sz="quarter" idx="19" hasCustomPrompt="1"/>
          </p:nvPr>
        </p:nvSpPr>
        <p:spPr>
          <a:xfrm>
            <a:off x="922338" y="17949530"/>
            <a:ext cx="13592864" cy="846363"/>
          </a:xfrm>
          <a:prstGeom prst="rect">
            <a:avLst/>
          </a:prstGeom>
        </p:spPr>
        <p:txBody>
          <a:bodyPr wrap="square" lIns="228589" tIns="228589" rIns="228589" bIns="228589">
            <a:spAutoFit/>
          </a:bodyPr>
          <a:lstStyle>
            <a:lvl1pPr marL="342883" indent="-342883">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20" name="Text Placeholder 5"/>
          <p:cNvSpPr>
            <a:spLocks noGrp="1"/>
          </p:cNvSpPr>
          <p:nvPr>
            <p:ph type="body" sz="quarter" idx="20" hasCustomPrompt="1"/>
          </p:nvPr>
        </p:nvSpPr>
        <p:spPr>
          <a:xfrm>
            <a:off x="942080" y="17242973"/>
            <a:ext cx="13573125"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(click to add)  OBJECTIVES</a:t>
            </a:r>
            <a:endParaRPr lang="en-US" dirty="0"/>
          </a:p>
        </p:txBody>
      </p:sp>
      <p:sp>
        <p:nvSpPr>
          <p:cNvPr id="21" name="Text Placeholder 3"/>
          <p:cNvSpPr>
            <a:spLocks noGrp="1"/>
          </p:cNvSpPr>
          <p:nvPr>
            <p:ph type="body" sz="quarter" idx="21" hasCustomPrompt="1"/>
          </p:nvPr>
        </p:nvSpPr>
        <p:spPr>
          <a:xfrm>
            <a:off x="15154276" y="21304135"/>
            <a:ext cx="13571534" cy="846363"/>
          </a:xfrm>
          <a:prstGeom prst="rect">
            <a:avLst/>
          </a:prstGeom>
        </p:spPr>
        <p:txBody>
          <a:bodyPr wrap="square" lIns="228589" tIns="228589" rIns="228589" bIns="228589">
            <a:spAutoFit/>
          </a:bodyPr>
          <a:lstStyle>
            <a:lvl1pPr marL="342883" indent="-342883">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15154276" y="20573407"/>
            <a:ext cx="13571534"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(click to add)  MATERIALS &amp; METHODS</a:t>
            </a:r>
            <a:endParaRPr lang="en-US" dirty="0"/>
          </a:p>
        </p:txBody>
      </p:sp>
      <p:sp>
        <p:nvSpPr>
          <p:cNvPr id="23" name="Text Placeholder 3"/>
          <p:cNvSpPr>
            <a:spLocks noGrp="1"/>
          </p:cNvSpPr>
          <p:nvPr>
            <p:ph type="body" sz="quarter" idx="23" hasCustomPrompt="1"/>
          </p:nvPr>
        </p:nvSpPr>
        <p:spPr>
          <a:xfrm>
            <a:off x="15162215" y="6012343"/>
            <a:ext cx="13571534" cy="846363"/>
          </a:xfrm>
          <a:prstGeom prst="rect">
            <a:avLst/>
          </a:prstGeom>
        </p:spPr>
        <p:txBody>
          <a:bodyPr wrap="square" lIns="228589" tIns="228589" rIns="228589" bIns="228589">
            <a:spAutoFit/>
          </a:bodyPr>
          <a:lstStyle>
            <a:lvl1pPr marL="342883" indent="-342883">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24" name="Text Placeholder 5"/>
          <p:cNvSpPr>
            <a:spLocks noGrp="1"/>
          </p:cNvSpPr>
          <p:nvPr>
            <p:ph type="body" sz="quarter" idx="24" hasCustomPrompt="1"/>
          </p:nvPr>
        </p:nvSpPr>
        <p:spPr>
          <a:xfrm>
            <a:off x="15154277" y="5265739"/>
            <a:ext cx="13579475"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(click to add)  RESULTS</a:t>
            </a:r>
            <a:endParaRPr lang="en-US" dirty="0"/>
          </a:p>
        </p:txBody>
      </p:sp>
      <p:sp>
        <p:nvSpPr>
          <p:cNvPr id="25" name="Text Placeholder 5"/>
          <p:cNvSpPr>
            <a:spLocks noGrp="1"/>
          </p:cNvSpPr>
          <p:nvPr>
            <p:ph type="body" sz="quarter" idx="25" hasCustomPrompt="1"/>
          </p:nvPr>
        </p:nvSpPr>
        <p:spPr>
          <a:xfrm>
            <a:off x="29395741" y="5265739"/>
            <a:ext cx="13576029"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(click to add)  CONCLUSIONS</a:t>
            </a:r>
            <a:endParaRPr lang="en-US" dirty="0"/>
          </a:p>
        </p:txBody>
      </p:sp>
      <p:sp>
        <p:nvSpPr>
          <p:cNvPr id="26" name="Text Placeholder 3"/>
          <p:cNvSpPr>
            <a:spLocks noGrp="1"/>
          </p:cNvSpPr>
          <p:nvPr>
            <p:ph type="body" sz="quarter" idx="26" hasCustomPrompt="1"/>
          </p:nvPr>
        </p:nvSpPr>
        <p:spPr>
          <a:xfrm>
            <a:off x="29395741" y="6004405"/>
            <a:ext cx="13576029" cy="846363"/>
          </a:xfrm>
          <a:prstGeom prst="rect">
            <a:avLst/>
          </a:prstGeom>
        </p:spPr>
        <p:txBody>
          <a:bodyPr wrap="square" lIns="228589" tIns="228589" rIns="228589" bIns="228589">
            <a:spAutoFit/>
          </a:bodyPr>
          <a:lstStyle>
            <a:lvl1pPr marL="342883" indent="-342883">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27" name="Text Placeholder 5"/>
          <p:cNvSpPr>
            <a:spLocks noGrp="1"/>
          </p:cNvSpPr>
          <p:nvPr>
            <p:ph type="body" sz="quarter" idx="27" hasCustomPrompt="1"/>
          </p:nvPr>
        </p:nvSpPr>
        <p:spPr>
          <a:xfrm>
            <a:off x="29395741" y="17210866"/>
            <a:ext cx="13576029"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(click to add)  REFERENCES</a:t>
            </a:r>
            <a:endParaRPr lang="en-US" dirty="0"/>
          </a:p>
        </p:txBody>
      </p:sp>
      <p:sp>
        <p:nvSpPr>
          <p:cNvPr id="28" name="Text Placeholder 3"/>
          <p:cNvSpPr>
            <a:spLocks noGrp="1"/>
          </p:cNvSpPr>
          <p:nvPr>
            <p:ph type="body" sz="quarter" idx="28" hasCustomPrompt="1"/>
          </p:nvPr>
        </p:nvSpPr>
        <p:spPr>
          <a:xfrm>
            <a:off x="29390710" y="17949530"/>
            <a:ext cx="13581061" cy="846363"/>
          </a:xfrm>
          <a:prstGeom prst="rect">
            <a:avLst/>
          </a:prstGeom>
        </p:spPr>
        <p:txBody>
          <a:bodyPr wrap="square" lIns="228589" tIns="228589" rIns="228589" bIns="228589">
            <a:spAutoFit/>
          </a:bodyPr>
          <a:lstStyle>
            <a:lvl1pPr marL="342883" indent="-342883">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29" name="Text Placeholder 5"/>
          <p:cNvSpPr>
            <a:spLocks noGrp="1"/>
          </p:cNvSpPr>
          <p:nvPr>
            <p:ph type="body" sz="quarter" idx="29" hasCustomPrompt="1"/>
          </p:nvPr>
        </p:nvSpPr>
        <p:spPr>
          <a:xfrm>
            <a:off x="29395741" y="25679401"/>
            <a:ext cx="13576029"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(click to add)  ACKNOWLEDGEMENTS  or  CONTACT</a:t>
            </a:r>
            <a:endParaRPr lang="en-US" dirty="0"/>
          </a:p>
        </p:txBody>
      </p:sp>
      <p:sp>
        <p:nvSpPr>
          <p:cNvPr id="30" name="Text Placeholder 3"/>
          <p:cNvSpPr>
            <a:spLocks noGrp="1"/>
          </p:cNvSpPr>
          <p:nvPr>
            <p:ph type="body" sz="quarter" idx="30" hasCustomPrompt="1"/>
          </p:nvPr>
        </p:nvSpPr>
        <p:spPr>
          <a:xfrm>
            <a:off x="29395742" y="26418067"/>
            <a:ext cx="13581061" cy="846363"/>
          </a:xfrm>
          <a:prstGeom prst="rect">
            <a:avLst/>
          </a:prstGeom>
        </p:spPr>
        <p:txBody>
          <a:bodyPr wrap="square" lIns="228589" tIns="228589" rIns="228589" bIns="228589">
            <a:spAutoFit/>
          </a:bodyPr>
          <a:lstStyle>
            <a:lvl1pPr marL="342883" indent="-342883">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58" name="Title 1"/>
          <p:cNvSpPr>
            <a:spLocks noGrp="1"/>
          </p:cNvSpPr>
          <p:nvPr>
            <p:ph type="title" hasCustomPrompt="1"/>
          </p:nvPr>
        </p:nvSpPr>
        <p:spPr>
          <a:xfrm>
            <a:off x="5932593" y="457202"/>
            <a:ext cx="32009976" cy="1447800"/>
          </a:xfrm>
          <a:prstGeom prst="rect">
            <a:avLst/>
          </a:prstGeom>
        </p:spPr>
        <p:txBody>
          <a:bodyPr lIns="91436" tIns="45717" rIns="91436" bIns="45717" anchor="ctr" anchorCtr="0"/>
          <a:lstStyle>
            <a:lvl1pPr>
              <a:defRPr b="1"/>
            </a:lvl1pPr>
          </a:lstStyle>
          <a:p>
            <a:r>
              <a:rPr lang="en-US" dirty="0" smtClean="0"/>
              <a:t>Click here to add the poster title</a:t>
            </a:r>
            <a:endParaRPr lang="en-US" dirty="0"/>
          </a:p>
        </p:txBody>
      </p:sp>
      <p:sp>
        <p:nvSpPr>
          <p:cNvPr id="59" name="Text Placeholder 76"/>
          <p:cNvSpPr>
            <a:spLocks noGrp="1"/>
          </p:cNvSpPr>
          <p:nvPr>
            <p:ph type="body" sz="quarter" idx="150" hasCustomPrompt="1"/>
          </p:nvPr>
        </p:nvSpPr>
        <p:spPr>
          <a:xfrm>
            <a:off x="5932593" y="3185162"/>
            <a:ext cx="31998968" cy="1280160"/>
          </a:xfrm>
          <a:prstGeom prst="rect">
            <a:avLst/>
          </a:prstGeom>
        </p:spPr>
        <p:txBody>
          <a:bodyPr/>
          <a:lstStyle>
            <a:lvl1pPr algn="ctr">
              <a:buFontTx/>
              <a:buNone/>
              <a:defRPr sz="54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62" name="Text Placeholder 76"/>
          <p:cNvSpPr>
            <a:spLocks noGrp="1"/>
          </p:cNvSpPr>
          <p:nvPr>
            <p:ph type="body" sz="quarter" idx="151" hasCustomPrompt="1"/>
          </p:nvPr>
        </p:nvSpPr>
        <p:spPr>
          <a:xfrm>
            <a:off x="5932593" y="1905002"/>
            <a:ext cx="31998968" cy="1280160"/>
          </a:xfrm>
          <a:prstGeom prst="rect">
            <a:avLst/>
          </a:prstGeom>
        </p:spPr>
        <p:txBody>
          <a:bodyPr/>
          <a:lstStyle>
            <a:lvl1pPr algn="ctr">
              <a:buFontTx/>
              <a:buNone/>
              <a:defRPr sz="72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71" name="Text Placeholder 5"/>
          <p:cNvSpPr>
            <a:spLocks noGrp="1"/>
          </p:cNvSpPr>
          <p:nvPr>
            <p:ph type="body" sz="quarter" idx="95" hasCustomPrompt="1"/>
          </p:nvPr>
        </p:nvSpPr>
        <p:spPr>
          <a:xfrm>
            <a:off x="-10408283" y="18288001"/>
            <a:ext cx="1005046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SECTION HEADER PLACEHOLDER</a:t>
            </a:r>
            <a:endParaRPr lang="en-US" dirty="0"/>
          </a:p>
        </p:txBody>
      </p:sp>
      <p:sp>
        <p:nvSpPr>
          <p:cNvPr id="72" name="Text Placeholder 3"/>
          <p:cNvSpPr>
            <a:spLocks noGrp="1"/>
          </p:cNvSpPr>
          <p:nvPr>
            <p:ph type="body" sz="quarter" idx="107" hasCustomPrompt="1"/>
          </p:nvPr>
        </p:nvSpPr>
        <p:spPr>
          <a:xfrm>
            <a:off x="-10408283" y="21259801"/>
            <a:ext cx="100568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73" name="Text Placeholder 3"/>
          <p:cNvSpPr>
            <a:spLocks noGrp="1"/>
          </p:cNvSpPr>
          <p:nvPr>
            <p:ph type="body" sz="quarter" idx="116" hasCustomPrompt="1"/>
          </p:nvPr>
        </p:nvSpPr>
        <p:spPr>
          <a:xfrm>
            <a:off x="-10408283" y="21259801"/>
            <a:ext cx="100568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74" name="Text Placeholder 3"/>
          <p:cNvSpPr>
            <a:spLocks noGrp="1"/>
          </p:cNvSpPr>
          <p:nvPr>
            <p:ph type="body" sz="quarter" idx="117" hasCustomPrompt="1"/>
          </p:nvPr>
        </p:nvSpPr>
        <p:spPr>
          <a:xfrm>
            <a:off x="-10408283" y="21259801"/>
            <a:ext cx="100568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75" name="Text Placeholder 3"/>
          <p:cNvSpPr>
            <a:spLocks noGrp="1"/>
          </p:cNvSpPr>
          <p:nvPr>
            <p:ph type="body" sz="quarter" idx="118" hasCustomPrompt="1"/>
          </p:nvPr>
        </p:nvSpPr>
        <p:spPr>
          <a:xfrm>
            <a:off x="-10408283" y="21259801"/>
            <a:ext cx="100568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76" name="Text Placeholder 3"/>
          <p:cNvSpPr>
            <a:spLocks noGrp="1"/>
          </p:cNvSpPr>
          <p:nvPr>
            <p:ph type="body" sz="quarter" idx="119" hasCustomPrompt="1"/>
          </p:nvPr>
        </p:nvSpPr>
        <p:spPr>
          <a:xfrm>
            <a:off x="-10408283" y="21259801"/>
            <a:ext cx="100568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77" name="Text Placeholder 3"/>
          <p:cNvSpPr>
            <a:spLocks noGrp="1"/>
          </p:cNvSpPr>
          <p:nvPr>
            <p:ph type="body" sz="quarter" idx="120" hasCustomPrompt="1"/>
          </p:nvPr>
        </p:nvSpPr>
        <p:spPr>
          <a:xfrm>
            <a:off x="-10408283" y="21259801"/>
            <a:ext cx="100568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78" name="Text Placeholder 3"/>
          <p:cNvSpPr>
            <a:spLocks noGrp="1"/>
          </p:cNvSpPr>
          <p:nvPr>
            <p:ph type="body" sz="quarter" idx="121" hasCustomPrompt="1"/>
          </p:nvPr>
        </p:nvSpPr>
        <p:spPr>
          <a:xfrm>
            <a:off x="-10408283" y="21259801"/>
            <a:ext cx="100568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79" name="Text Placeholder 3"/>
          <p:cNvSpPr>
            <a:spLocks noGrp="1"/>
          </p:cNvSpPr>
          <p:nvPr>
            <p:ph type="body" sz="quarter" idx="122" hasCustomPrompt="1"/>
          </p:nvPr>
        </p:nvSpPr>
        <p:spPr>
          <a:xfrm>
            <a:off x="-10408283" y="21259801"/>
            <a:ext cx="100568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80" name="Text Placeholder 3"/>
          <p:cNvSpPr>
            <a:spLocks noGrp="1"/>
          </p:cNvSpPr>
          <p:nvPr>
            <p:ph type="body" sz="quarter" idx="123" hasCustomPrompt="1"/>
          </p:nvPr>
        </p:nvSpPr>
        <p:spPr>
          <a:xfrm>
            <a:off x="-10408283" y="21259801"/>
            <a:ext cx="100568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81" name="Text Placeholder 3"/>
          <p:cNvSpPr>
            <a:spLocks noGrp="1"/>
          </p:cNvSpPr>
          <p:nvPr>
            <p:ph type="body" sz="quarter" idx="124" hasCustomPrompt="1"/>
          </p:nvPr>
        </p:nvSpPr>
        <p:spPr>
          <a:xfrm>
            <a:off x="-10408283" y="21259801"/>
            <a:ext cx="100568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82" name="Text Placeholder 3"/>
          <p:cNvSpPr>
            <a:spLocks noGrp="1"/>
          </p:cNvSpPr>
          <p:nvPr>
            <p:ph type="body" sz="quarter" idx="125" hasCustomPrompt="1"/>
          </p:nvPr>
        </p:nvSpPr>
        <p:spPr>
          <a:xfrm>
            <a:off x="-10408283" y="21259801"/>
            <a:ext cx="100568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83" name="Picture Placeholder 13"/>
          <p:cNvSpPr>
            <a:spLocks noGrp="1"/>
          </p:cNvSpPr>
          <p:nvPr>
            <p:ph type="pic" sz="quarter" idx="115" hasCustomPrompt="1"/>
          </p:nvPr>
        </p:nvSpPr>
        <p:spPr>
          <a:xfrm>
            <a:off x="-9326880" y="25313640"/>
            <a:ext cx="7909559" cy="484011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84" name="Picture Placeholder 13"/>
          <p:cNvSpPr>
            <a:spLocks noGrp="1"/>
          </p:cNvSpPr>
          <p:nvPr>
            <p:ph type="pic" sz="quarter" idx="126" hasCustomPrompt="1"/>
          </p:nvPr>
        </p:nvSpPr>
        <p:spPr>
          <a:xfrm>
            <a:off x="-9326880" y="25313640"/>
            <a:ext cx="7909559" cy="484011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85" name="Picture Placeholder 13"/>
          <p:cNvSpPr>
            <a:spLocks noGrp="1"/>
          </p:cNvSpPr>
          <p:nvPr>
            <p:ph type="pic" sz="quarter" idx="127" hasCustomPrompt="1"/>
          </p:nvPr>
        </p:nvSpPr>
        <p:spPr>
          <a:xfrm>
            <a:off x="-9326880" y="25313640"/>
            <a:ext cx="7909559" cy="484011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86" name="Picture Placeholder 13"/>
          <p:cNvSpPr>
            <a:spLocks noGrp="1"/>
          </p:cNvSpPr>
          <p:nvPr>
            <p:ph type="pic" sz="quarter" idx="128" hasCustomPrompt="1"/>
          </p:nvPr>
        </p:nvSpPr>
        <p:spPr>
          <a:xfrm>
            <a:off x="-9326880" y="25313640"/>
            <a:ext cx="7909559" cy="484011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87" name="Picture Placeholder 13"/>
          <p:cNvSpPr>
            <a:spLocks noGrp="1"/>
          </p:cNvSpPr>
          <p:nvPr>
            <p:ph type="pic" sz="quarter" idx="129" hasCustomPrompt="1"/>
          </p:nvPr>
        </p:nvSpPr>
        <p:spPr>
          <a:xfrm>
            <a:off x="-9326880" y="25313640"/>
            <a:ext cx="7909559" cy="484011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88" name="Picture Placeholder 13"/>
          <p:cNvSpPr>
            <a:spLocks noGrp="1"/>
          </p:cNvSpPr>
          <p:nvPr>
            <p:ph type="pic" sz="quarter" idx="130" hasCustomPrompt="1"/>
          </p:nvPr>
        </p:nvSpPr>
        <p:spPr>
          <a:xfrm>
            <a:off x="-9326880" y="25313640"/>
            <a:ext cx="7909559" cy="484011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89" name="Picture Placeholder 13"/>
          <p:cNvSpPr>
            <a:spLocks noGrp="1"/>
          </p:cNvSpPr>
          <p:nvPr>
            <p:ph type="pic" sz="quarter" idx="131" hasCustomPrompt="1"/>
          </p:nvPr>
        </p:nvSpPr>
        <p:spPr>
          <a:xfrm>
            <a:off x="-9326880" y="25313640"/>
            <a:ext cx="7909559" cy="484011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90" name="Picture Placeholder 13"/>
          <p:cNvSpPr>
            <a:spLocks noGrp="1"/>
          </p:cNvSpPr>
          <p:nvPr>
            <p:ph type="pic" sz="quarter" idx="132" hasCustomPrompt="1"/>
          </p:nvPr>
        </p:nvSpPr>
        <p:spPr>
          <a:xfrm>
            <a:off x="-9326880" y="25313640"/>
            <a:ext cx="7909559" cy="484011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91" name="Picture Placeholder 13"/>
          <p:cNvSpPr>
            <a:spLocks noGrp="1"/>
          </p:cNvSpPr>
          <p:nvPr>
            <p:ph type="pic" sz="quarter" idx="133" hasCustomPrompt="1"/>
          </p:nvPr>
        </p:nvSpPr>
        <p:spPr>
          <a:xfrm>
            <a:off x="-9326880" y="25313640"/>
            <a:ext cx="7909559" cy="484011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92" name="Picture Placeholder 13"/>
          <p:cNvSpPr>
            <a:spLocks noGrp="1"/>
          </p:cNvSpPr>
          <p:nvPr>
            <p:ph type="pic" sz="quarter" idx="134" hasCustomPrompt="1"/>
          </p:nvPr>
        </p:nvSpPr>
        <p:spPr>
          <a:xfrm>
            <a:off x="-9326880" y="25313640"/>
            <a:ext cx="7909559" cy="484011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93" name="Picture Placeholder 13"/>
          <p:cNvSpPr>
            <a:spLocks noGrp="1"/>
          </p:cNvSpPr>
          <p:nvPr>
            <p:ph type="pic" sz="quarter" idx="135" hasCustomPrompt="1"/>
          </p:nvPr>
        </p:nvSpPr>
        <p:spPr>
          <a:xfrm>
            <a:off x="-9326880" y="25313640"/>
            <a:ext cx="7909559" cy="484011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94" name="Text Placeholder 5"/>
          <p:cNvSpPr>
            <a:spLocks noGrp="1"/>
          </p:cNvSpPr>
          <p:nvPr>
            <p:ph type="body" sz="quarter" idx="136" hasCustomPrompt="1"/>
          </p:nvPr>
        </p:nvSpPr>
        <p:spPr>
          <a:xfrm>
            <a:off x="-10408283" y="18288001"/>
            <a:ext cx="1005046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SECTION HEADER PLACEHOLDER</a:t>
            </a:r>
            <a:endParaRPr lang="en-US" dirty="0"/>
          </a:p>
        </p:txBody>
      </p:sp>
      <p:sp>
        <p:nvSpPr>
          <p:cNvPr id="95" name="Text Placeholder 5"/>
          <p:cNvSpPr>
            <a:spLocks noGrp="1"/>
          </p:cNvSpPr>
          <p:nvPr>
            <p:ph type="body" sz="quarter" idx="137" hasCustomPrompt="1"/>
          </p:nvPr>
        </p:nvSpPr>
        <p:spPr>
          <a:xfrm>
            <a:off x="-10408283" y="18288001"/>
            <a:ext cx="1005046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SECTION HEADER PLACEHOLDER</a:t>
            </a:r>
            <a:endParaRPr lang="en-US" dirty="0"/>
          </a:p>
        </p:txBody>
      </p:sp>
      <p:sp>
        <p:nvSpPr>
          <p:cNvPr id="96" name="Text Placeholder 5"/>
          <p:cNvSpPr>
            <a:spLocks noGrp="1"/>
          </p:cNvSpPr>
          <p:nvPr>
            <p:ph type="body" sz="quarter" idx="138" hasCustomPrompt="1"/>
          </p:nvPr>
        </p:nvSpPr>
        <p:spPr>
          <a:xfrm>
            <a:off x="-10408283" y="18288001"/>
            <a:ext cx="1005046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SECTION HEADER PLACEHOLDER</a:t>
            </a:r>
            <a:endParaRPr lang="en-US" dirty="0"/>
          </a:p>
        </p:txBody>
      </p:sp>
      <p:sp>
        <p:nvSpPr>
          <p:cNvPr id="97" name="Text Placeholder 5"/>
          <p:cNvSpPr>
            <a:spLocks noGrp="1"/>
          </p:cNvSpPr>
          <p:nvPr>
            <p:ph type="body" sz="quarter" idx="139" hasCustomPrompt="1"/>
          </p:nvPr>
        </p:nvSpPr>
        <p:spPr>
          <a:xfrm>
            <a:off x="-10408283" y="18288001"/>
            <a:ext cx="1005046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SECTION HEADER PLACEHOLDER</a:t>
            </a:r>
            <a:endParaRPr lang="en-US" dirty="0"/>
          </a:p>
        </p:txBody>
      </p:sp>
      <p:sp>
        <p:nvSpPr>
          <p:cNvPr id="98" name="Text Placeholder 5"/>
          <p:cNvSpPr>
            <a:spLocks noGrp="1"/>
          </p:cNvSpPr>
          <p:nvPr>
            <p:ph type="body" sz="quarter" idx="140" hasCustomPrompt="1"/>
          </p:nvPr>
        </p:nvSpPr>
        <p:spPr>
          <a:xfrm>
            <a:off x="-10408283" y="18288001"/>
            <a:ext cx="1005046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SECTION HEADER PLACEHOLDER</a:t>
            </a:r>
            <a:endParaRPr lang="en-US" dirty="0"/>
          </a:p>
        </p:txBody>
      </p:sp>
      <p:sp>
        <p:nvSpPr>
          <p:cNvPr id="99" name="Text Placeholder 5"/>
          <p:cNvSpPr>
            <a:spLocks noGrp="1"/>
          </p:cNvSpPr>
          <p:nvPr>
            <p:ph type="body" sz="quarter" idx="141" hasCustomPrompt="1"/>
          </p:nvPr>
        </p:nvSpPr>
        <p:spPr>
          <a:xfrm>
            <a:off x="-10408283" y="18288001"/>
            <a:ext cx="1005046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SECTION HEADER PLACEHOLDER</a:t>
            </a:r>
            <a:endParaRPr lang="en-US" dirty="0"/>
          </a:p>
        </p:txBody>
      </p:sp>
      <p:sp>
        <p:nvSpPr>
          <p:cNvPr id="100" name="Text Placeholder 5"/>
          <p:cNvSpPr>
            <a:spLocks noGrp="1"/>
          </p:cNvSpPr>
          <p:nvPr>
            <p:ph type="body" sz="quarter" idx="142" hasCustomPrompt="1"/>
          </p:nvPr>
        </p:nvSpPr>
        <p:spPr>
          <a:xfrm>
            <a:off x="-10408283" y="18288001"/>
            <a:ext cx="1005046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SECTION HEADER PLACEHOLDER</a:t>
            </a:r>
            <a:endParaRPr lang="en-US" dirty="0"/>
          </a:p>
        </p:txBody>
      </p:sp>
      <p:sp>
        <p:nvSpPr>
          <p:cNvPr id="101" name="Text Placeholder 5"/>
          <p:cNvSpPr>
            <a:spLocks noGrp="1"/>
          </p:cNvSpPr>
          <p:nvPr>
            <p:ph type="body" sz="quarter" idx="143" hasCustomPrompt="1"/>
          </p:nvPr>
        </p:nvSpPr>
        <p:spPr>
          <a:xfrm>
            <a:off x="-10408283" y="18288001"/>
            <a:ext cx="1005046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SECTION HEADER PLACEHOLDER</a:t>
            </a:r>
            <a:endParaRPr lang="en-US" dirty="0"/>
          </a:p>
        </p:txBody>
      </p:sp>
      <p:sp>
        <p:nvSpPr>
          <p:cNvPr id="102" name="Text Placeholder 5"/>
          <p:cNvSpPr>
            <a:spLocks noGrp="1"/>
          </p:cNvSpPr>
          <p:nvPr>
            <p:ph type="body" sz="quarter" idx="144" hasCustomPrompt="1"/>
          </p:nvPr>
        </p:nvSpPr>
        <p:spPr>
          <a:xfrm>
            <a:off x="-10408283" y="18288001"/>
            <a:ext cx="1005046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SECTION HEADER PLACEHOLDER</a:t>
            </a:r>
            <a:endParaRPr lang="en-US" dirty="0"/>
          </a:p>
        </p:txBody>
      </p:sp>
      <p:sp>
        <p:nvSpPr>
          <p:cNvPr id="103" name="Text Placeholder 5"/>
          <p:cNvSpPr>
            <a:spLocks noGrp="1"/>
          </p:cNvSpPr>
          <p:nvPr>
            <p:ph type="body" sz="quarter" idx="145" hasCustomPrompt="1"/>
          </p:nvPr>
        </p:nvSpPr>
        <p:spPr>
          <a:xfrm>
            <a:off x="-10408283" y="18288001"/>
            <a:ext cx="1005046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SECTION HEADER PLACEHOLDER</a:t>
            </a:r>
            <a:endParaRPr lang="en-US" dirty="0"/>
          </a:p>
        </p:txBody>
      </p:sp>
      <p:sp>
        <p:nvSpPr>
          <p:cNvPr id="104" name="Text Placeholder 5"/>
          <p:cNvSpPr>
            <a:spLocks noGrp="1"/>
          </p:cNvSpPr>
          <p:nvPr>
            <p:ph type="body" sz="quarter" idx="146" hasCustomPrompt="1"/>
          </p:nvPr>
        </p:nvSpPr>
        <p:spPr>
          <a:xfrm>
            <a:off x="-10408283" y="18288001"/>
            <a:ext cx="1005046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SECTION HEADER PLACEHOLDER</a:t>
            </a:r>
            <a:endParaRPr lang="en-US" dirty="0"/>
          </a:p>
        </p:txBody>
      </p:sp>
      <p:sp>
        <p:nvSpPr>
          <p:cNvPr id="105" name="Text Placeholder 5"/>
          <p:cNvSpPr>
            <a:spLocks noGrp="1"/>
          </p:cNvSpPr>
          <p:nvPr>
            <p:ph type="body" sz="quarter" idx="147" hasCustomPrompt="1"/>
          </p:nvPr>
        </p:nvSpPr>
        <p:spPr>
          <a:xfrm>
            <a:off x="-10408283" y="18288001"/>
            <a:ext cx="1005046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SECTION HEADER PLACEHOLDER</a:t>
            </a:r>
            <a:endParaRPr lang="en-US" dirty="0"/>
          </a:p>
        </p:txBody>
      </p:sp>
      <p:sp>
        <p:nvSpPr>
          <p:cNvPr id="106" name="Text Placeholder 5"/>
          <p:cNvSpPr>
            <a:spLocks noGrp="1"/>
          </p:cNvSpPr>
          <p:nvPr>
            <p:ph type="body" sz="quarter" idx="148" hasCustomPrompt="1"/>
          </p:nvPr>
        </p:nvSpPr>
        <p:spPr>
          <a:xfrm>
            <a:off x="-10408283" y="18288001"/>
            <a:ext cx="1005046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SECTION HEADER PLACEHOLDER</a:t>
            </a:r>
            <a:endParaRPr lang="en-US" dirty="0"/>
          </a:p>
        </p:txBody>
      </p:sp>
      <p:sp>
        <p:nvSpPr>
          <p:cNvPr id="107" name="Text Placeholder 5"/>
          <p:cNvSpPr>
            <a:spLocks noGrp="1"/>
          </p:cNvSpPr>
          <p:nvPr>
            <p:ph type="body" sz="quarter" idx="149" hasCustomPrompt="1"/>
          </p:nvPr>
        </p:nvSpPr>
        <p:spPr>
          <a:xfrm>
            <a:off x="-10408283" y="18288001"/>
            <a:ext cx="1005046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SECTION HEADER PLACEHOLDER</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Wide center column">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904188" y="6004405"/>
            <a:ext cx="10056813" cy="846363"/>
          </a:xfrm>
          <a:prstGeom prst="rect">
            <a:avLst/>
          </a:prstGeom>
        </p:spPr>
        <p:txBody>
          <a:bodyPr wrap="square" lIns="228589" tIns="228589" rIns="228589" bIns="228589">
            <a:spAutoFit/>
          </a:bodyPr>
          <a:lstStyle>
            <a:lvl1pPr marL="342883" indent="-342883">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Enter your text here</a:t>
            </a:r>
            <a:endParaRPr lang="en-US" dirty="0"/>
          </a:p>
        </p:txBody>
      </p:sp>
      <p:sp>
        <p:nvSpPr>
          <p:cNvPr id="6" name="Text Placeholder 5"/>
          <p:cNvSpPr>
            <a:spLocks noGrp="1"/>
          </p:cNvSpPr>
          <p:nvPr>
            <p:ph type="body" sz="quarter" idx="11" hasCustomPrompt="1"/>
          </p:nvPr>
        </p:nvSpPr>
        <p:spPr>
          <a:xfrm>
            <a:off x="922341" y="5265739"/>
            <a:ext cx="10048875" cy="754045"/>
          </a:xfrm>
          <a:prstGeom prst="rect">
            <a:avLst/>
          </a:prstGeom>
          <a:solidFill>
            <a:schemeClr val="accent5">
              <a:lumMod val="50000"/>
            </a:schemeClr>
          </a:solidFill>
        </p:spPr>
        <p:txBody>
          <a:bodyPr lIns="91436" tIns="91436" rIns="91436" bIns="91436" anchor="ctr" anchorCtr="0">
            <a:spAutoFit/>
          </a:bodyPr>
          <a:lstStyle>
            <a:lvl1pPr algn="ctr">
              <a:buNone/>
              <a:defRPr sz="3700" b="1" baseline="0">
                <a:solidFill>
                  <a:schemeClr val="bg1"/>
                </a:solidFill>
              </a:defRPr>
            </a:lvl1pPr>
          </a:lstStyle>
          <a:p>
            <a:pPr lvl="0"/>
            <a:r>
              <a:rPr lang="en-US" dirty="0" smtClean="0"/>
              <a:t>(click to add) INTRODUCTION or ABSTRACT</a:t>
            </a:r>
            <a:endParaRPr lang="en-US" dirty="0"/>
          </a:p>
        </p:txBody>
      </p:sp>
      <p:sp>
        <p:nvSpPr>
          <p:cNvPr id="14" name="Picture Placeholder 13"/>
          <p:cNvSpPr>
            <a:spLocks noGrp="1"/>
          </p:cNvSpPr>
          <p:nvPr>
            <p:ph type="pic" sz="quarter" idx="15" hasCustomPrompt="1"/>
          </p:nvPr>
        </p:nvSpPr>
        <p:spPr>
          <a:xfrm>
            <a:off x="914400" y="1143000"/>
            <a:ext cx="4419600" cy="2514600"/>
          </a:xfrm>
          <a:prstGeom prst="rect">
            <a:avLst/>
          </a:prstGeom>
        </p:spPr>
        <p:txBody>
          <a:bodyPr lIns="91436" tIns="45717" rIns="91436" bIns="45717" anchor="ctr"/>
          <a:lstStyle>
            <a:lvl1pPr algn="ctr">
              <a:buNone/>
              <a:defRPr sz="4000">
                <a:solidFill>
                  <a:schemeClr val="bg1"/>
                </a:solidFill>
              </a:defRPr>
            </a:lvl1pPr>
          </a:lstStyle>
          <a:p>
            <a:r>
              <a:rPr lang="en-US" dirty="0" smtClean="0"/>
              <a:t>LOGO</a:t>
            </a:r>
            <a:endParaRPr lang="en-US" dirty="0"/>
          </a:p>
        </p:txBody>
      </p:sp>
      <p:sp>
        <p:nvSpPr>
          <p:cNvPr id="18" name="Picture Placeholder 13"/>
          <p:cNvSpPr>
            <a:spLocks noGrp="1"/>
          </p:cNvSpPr>
          <p:nvPr>
            <p:ph type="pic" sz="quarter" idx="18" hasCustomPrompt="1"/>
          </p:nvPr>
        </p:nvSpPr>
        <p:spPr>
          <a:xfrm>
            <a:off x="38557200" y="1219200"/>
            <a:ext cx="4419600" cy="2514600"/>
          </a:xfrm>
          <a:prstGeom prst="rect">
            <a:avLst/>
          </a:prstGeom>
        </p:spPr>
        <p:txBody>
          <a:bodyPr lIns="91436" tIns="45717" rIns="91436" bIns="45717" anchor="ctr"/>
          <a:lstStyle>
            <a:lvl1pPr algn="ctr">
              <a:buNone/>
              <a:defRPr sz="4000">
                <a:solidFill>
                  <a:schemeClr val="bg1"/>
                </a:solidFill>
              </a:defRPr>
            </a:lvl1pPr>
          </a:lstStyle>
          <a:p>
            <a:r>
              <a:rPr lang="en-US" dirty="0" smtClean="0"/>
              <a:t>LOGO</a:t>
            </a:r>
            <a:endParaRPr lang="en-US" dirty="0"/>
          </a:p>
        </p:txBody>
      </p:sp>
      <p:sp>
        <p:nvSpPr>
          <p:cNvPr id="19" name="Text Placeholder 3"/>
          <p:cNvSpPr>
            <a:spLocks noGrp="1"/>
          </p:cNvSpPr>
          <p:nvPr>
            <p:ph type="body" sz="quarter" idx="19" hasCustomPrompt="1"/>
          </p:nvPr>
        </p:nvSpPr>
        <p:spPr>
          <a:xfrm>
            <a:off x="902598" y="14919070"/>
            <a:ext cx="10058400" cy="846363"/>
          </a:xfrm>
          <a:prstGeom prst="rect">
            <a:avLst/>
          </a:prstGeom>
        </p:spPr>
        <p:txBody>
          <a:bodyPr wrap="square" lIns="228589" tIns="228589" rIns="228589" bIns="228589">
            <a:spAutoFit/>
          </a:bodyPr>
          <a:lstStyle>
            <a:lvl1pPr marL="342883" indent="-342883">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Enter your text here</a:t>
            </a:r>
            <a:endParaRPr lang="en-US" dirty="0"/>
          </a:p>
        </p:txBody>
      </p:sp>
      <p:sp>
        <p:nvSpPr>
          <p:cNvPr id="20" name="Text Placeholder 5"/>
          <p:cNvSpPr>
            <a:spLocks noGrp="1"/>
          </p:cNvSpPr>
          <p:nvPr>
            <p:ph type="body" sz="quarter" idx="20" hasCustomPrompt="1"/>
          </p:nvPr>
        </p:nvSpPr>
        <p:spPr>
          <a:xfrm>
            <a:off x="922339" y="14212513"/>
            <a:ext cx="1005046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(click to add)  OBJECTIVES</a:t>
            </a:r>
            <a:endParaRPr lang="en-US" dirty="0"/>
          </a:p>
        </p:txBody>
      </p:sp>
      <p:sp>
        <p:nvSpPr>
          <p:cNvPr id="21" name="Text Placeholder 3"/>
          <p:cNvSpPr>
            <a:spLocks noGrp="1"/>
          </p:cNvSpPr>
          <p:nvPr>
            <p:ph type="body" sz="quarter" idx="21" hasCustomPrompt="1"/>
          </p:nvPr>
        </p:nvSpPr>
        <p:spPr>
          <a:xfrm>
            <a:off x="11587163" y="5996467"/>
            <a:ext cx="20720048" cy="846363"/>
          </a:xfrm>
          <a:prstGeom prst="rect">
            <a:avLst/>
          </a:prstGeom>
        </p:spPr>
        <p:txBody>
          <a:bodyPr wrap="square" lIns="228589" tIns="228589" rIns="228589" bIns="228589">
            <a:spAutoFit/>
          </a:bodyPr>
          <a:lstStyle>
            <a:lvl1pPr marL="342883" indent="-342883">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Enter your text here</a:t>
            </a:r>
            <a:endParaRPr lang="en-US" dirty="0"/>
          </a:p>
        </p:txBody>
      </p:sp>
      <p:sp>
        <p:nvSpPr>
          <p:cNvPr id="22" name="Text Placeholder 5"/>
          <p:cNvSpPr>
            <a:spLocks noGrp="1"/>
          </p:cNvSpPr>
          <p:nvPr>
            <p:ph type="body" sz="quarter" idx="22" hasCustomPrompt="1"/>
          </p:nvPr>
        </p:nvSpPr>
        <p:spPr>
          <a:xfrm>
            <a:off x="11587164" y="5265739"/>
            <a:ext cx="20720050"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(header)  MATERIALS &amp; METHODS</a:t>
            </a:r>
            <a:endParaRPr lang="en-US" dirty="0"/>
          </a:p>
        </p:txBody>
      </p:sp>
      <p:sp>
        <p:nvSpPr>
          <p:cNvPr id="23" name="Text Placeholder 3"/>
          <p:cNvSpPr>
            <a:spLocks noGrp="1"/>
          </p:cNvSpPr>
          <p:nvPr>
            <p:ph type="body" sz="quarter" idx="23" hasCustomPrompt="1"/>
          </p:nvPr>
        </p:nvSpPr>
        <p:spPr>
          <a:xfrm>
            <a:off x="11587164" y="21813410"/>
            <a:ext cx="20720050" cy="846363"/>
          </a:xfrm>
          <a:prstGeom prst="rect">
            <a:avLst/>
          </a:prstGeom>
        </p:spPr>
        <p:txBody>
          <a:bodyPr wrap="square" lIns="228589" tIns="228589" rIns="228589" bIns="228589">
            <a:spAutoFit/>
          </a:bodyPr>
          <a:lstStyle>
            <a:lvl1pPr marL="342883" indent="-342883">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Enter your text here</a:t>
            </a:r>
            <a:endParaRPr lang="en-US" dirty="0"/>
          </a:p>
        </p:txBody>
      </p:sp>
      <p:sp>
        <p:nvSpPr>
          <p:cNvPr id="24" name="Text Placeholder 5"/>
          <p:cNvSpPr>
            <a:spLocks noGrp="1"/>
          </p:cNvSpPr>
          <p:nvPr>
            <p:ph type="body" sz="quarter" idx="24" hasCustomPrompt="1"/>
          </p:nvPr>
        </p:nvSpPr>
        <p:spPr>
          <a:xfrm>
            <a:off x="11587162" y="21074746"/>
            <a:ext cx="20720050"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(click to add)  RESULTS</a:t>
            </a:r>
            <a:endParaRPr lang="en-US" dirty="0"/>
          </a:p>
        </p:txBody>
      </p:sp>
      <p:sp>
        <p:nvSpPr>
          <p:cNvPr id="25" name="Text Placeholder 5"/>
          <p:cNvSpPr>
            <a:spLocks noGrp="1"/>
          </p:cNvSpPr>
          <p:nvPr>
            <p:ph type="body" sz="quarter" idx="25" hasCustomPrompt="1"/>
          </p:nvPr>
        </p:nvSpPr>
        <p:spPr>
          <a:xfrm>
            <a:off x="32924750" y="5265739"/>
            <a:ext cx="10047018"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(click to add) CONCLUSIONS</a:t>
            </a:r>
            <a:endParaRPr lang="en-US" dirty="0"/>
          </a:p>
        </p:txBody>
      </p:sp>
      <p:sp>
        <p:nvSpPr>
          <p:cNvPr id="26" name="Text Placeholder 3"/>
          <p:cNvSpPr>
            <a:spLocks noGrp="1"/>
          </p:cNvSpPr>
          <p:nvPr>
            <p:ph type="body" sz="quarter" idx="26" hasCustomPrompt="1"/>
          </p:nvPr>
        </p:nvSpPr>
        <p:spPr>
          <a:xfrm>
            <a:off x="32924750" y="6004405"/>
            <a:ext cx="10047018" cy="846363"/>
          </a:xfrm>
          <a:prstGeom prst="rect">
            <a:avLst/>
          </a:prstGeom>
        </p:spPr>
        <p:txBody>
          <a:bodyPr wrap="square" lIns="228589" tIns="228589" rIns="228589" bIns="228589">
            <a:spAutoFit/>
          </a:bodyPr>
          <a:lstStyle>
            <a:lvl1pPr marL="342883" indent="-342883">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Enter your text here</a:t>
            </a:r>
            <a:endParaRPr lang="en-US" dirty="0"/>
          </a:p>
        </p:txBody>
      </p:sp>
      <p:sp>
        <p:nvSpPr>
          <p:cNvPr id="27" name="Text Placeholder 5"/>
          <p:cNvSpPr>
            <a:spLocks noGrp="1"/>
          </p:cNvSpPr>
          <p:nvPr>
            <p:ph type="body" sz="quarter" idx="27" hasCustomPrompt="1"/>
          </p:nvPr>
        </p:nvSpPr>
        <p:spPr>
          <a:xfrm>
            <a:off x="32919059" y="14272738"/>
            <a:ext cx="10047018"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(click to add) REFERENCES</a:t>
            </a:r>
            <a:endParaRPr lang="en-US" dirty="0"/>
          </a:p>
        </p:txBody>
      </p:sp>
      <p:sp>
        <p:nvSpPr>
          <p:cNvPr id="28" name="Text Placeholder 3"/>
          <p:cNvSpPr>
            <a:spLocks noGrp="1"/>
          </p:cNvSpPr>
          <p:nvPr>
            <p:ph type="body" sz="quarter" idx="28" hasCustomPrompt="1"/>
          </p:nvPr>
        </p:nvSpPr>
        <p:spPr>
          <a:xfrm>
            <a:off x="32997777" y="15011402"/>
            <a:ext cx="10052050" cy="846363"/>
          </a:xfrm>
          <a:prstGeom prst="rect">
            <a:avLst/>
          </a:prstGeom>
        </p:spPr>
        <p:txBody>
          <a:bodyPr wrap="square" lIns="228589" tIns="228589" rIns="228589" bIns="228589">
            <a:spAutoFit/>
          </a:bodyPr>
          <a:lstStyle>
            <a:lvl1pPr marL="342883" indent="-342883">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Enter your text here</a:t>
            </a:r>
            <a:endParaRPr lang="en-US" dirty="0"/>
          </a:p>
        </p:txBody>
      </p:sp>
      <p:sp>
        <p:nvSpPr>
          <p:cNvPr id="29" name="Text Placeholder 5"/>
          <p:cNvSpPr>
            <a:spLocks noGrp="1"/>
          </p:cNvSpPr>
          <p:nvPr>
            <p:ph type="body" sz="quarter" idx="29" hasCustomPrompt="1"/>
          </p:nvPr>
        </p:nvSpPr>
        <p:spPr>
          <a:xfrm>
            <a:off x="32924750" y="25669876"/>
            <a:ext cx="10047018"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(click to add)  ACKNOWLEDGEMENTS or CONTACT</a:t>
            </a:r>
            <a:endParaRPr lang="en-US" dirty="0"/>
          </a:p>
        </p:txBody>
      </p:sp>
      <p:sp>
        <p:nvSpPr>
          <p:cNvPr id="30" name="Text Placeholder 3"/>
          <p:cNvSpPr>
            <a:spLocks noGrp="1"/>
          </p:cNvSpPr>
          <p:nvPr>
            <p:ph type="body" sz="quarter" idx="30" hasCustomPrompt="1"/>
          </p:nvPr>
        </p:nvSpPr>
        <p:spPr>
          <a:xfrm>
            <a:off x="32905536" y="26436774"/>
            <a:ext cx="10052050" cy="846363"/>
          </a:xfrm>
          <a:prstGeom prst="rect">
            <a:avLst/>
          </a:prstGeom>
        </p:spPr>
        <p:txBody>
          <a:bodyPr wrap="square" lIns="228589" tIns="228589" rIns="228589" bIns="228589">
            <a:spAutoFit/>
          </a:bodyPr>
          <a:lstStyle>
            <a:lvl1pPr marL="342883" indent="-342883">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Enter your text here</a:t>
            </a:r>
            <a:endParaRPr lang="en-US" dirty="0"/>
          </a:p>
        </p:txBody>
      </p:sp>
      <p:sp>
        <p:nvSpPr>
          <p:cNvPr id="60" name="Title 1"/>
          <p:cNvSpPr>
            <a:spLocks noGrp="1"/>
          </p:cNvSpPr>
          <p:nvPr>
            <p:ph type="title" hasCustomPrompt="1"/>
          </p:nvPr>
        </p:nvSpPr>
        <p:spPr>
          <a:xfrm>
            <a:off x="5932593" y="457202"/>
            <a:ext cx="32009976" cy="1447800"/>
          </a:xfrm>
          <a:prstGeom prst="rect">
            <a:avLst/>
          </a:prstGeom>
        </p:spPr>
        <p:txBody>
          <a:bodyPr lIns="91436" tIns="45717" rIns="91436" bIns="45717" anchor="ctr" anchorCtr="0"/>
          <a:lstStyle>
            <a:lvl1pPr>
              <a:defRPr b="1"/>
            </a:lvl1pPr>
          </a:lstStyle>
          <a:p>
            <a:r>
              <a:rPr lang="en-US" dirty="0" smtClean="0"/>
              <a:t>Click here to add the poster title</a:t>
            </a:r>
            <a:endParaRPr lang="en-US" dirty="0"/>
          </a:p>
        </p:txBody>
      </p:sp>
      <p:sp>
        <p:nvSpPr>
          <p:cNvPr id="61" name="Text Placeholder 76"/>
          <p:cNvSpPr>
            <a:spLocks noGrp="1"/>
          </p:cNvSpPr>
          <p:nvPr>
            <p:ph type="body" sz="quarter" idx="150" hasCustomPrompt="1"/>
          </p:nvPr>
        </p:nvSpPr>
        <p:spPr>
          <a:xfrm>
            <a:off x="5932593" y="3185162"/>
            <a:ext cx="31998968" cy="1280160"/>
          </a:xfrm>
          <a:prstGeom prst="rect">
            <a:avLst/>
          </a:prstGeom>
        </p:spPr>
        <p:txBody>
          <a:bodyPr/>
          <a:lstStyle>
            <a:lvl1pPr algn="ctr">
              <a:buFontTx/>
              <a:buNone/>
              <a:defRPr sz="54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62" name="Text Placeholder 76"/>
          <p:cNvSpPr>
            <a:spLocks noGrp="1"/>
          </p:cNvSpPr>
          <p:nvPr>
            <p:ph type="body" sz="quarter" idx="151" hasCustomPrompt="1"/>
          </p:nvPr>
        </p:nvSpPr>
        <p:spPr>
          <a:xfrm>
            <a:off x="5932593" y="1905002"/>
            <a:ext cx="31998968" cy="1280160"/>
          </a:xfrm>
          <a:prstGeom prst="rect">
            <a:avLst/>
          </a:prstGeom>
        </p:spPr>
        <p:txBody>
          <a:bodyPr/>
          <a:lstStyle>
            <a:lvl1pPr algn="ctr">
              <a:buFontTx/>
              <a:buNone/>
              <a:defRPr sz="72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71" name="Text Placeholder 5"/>
          <p:cNvSpPr>
            <a:spLocks noGrp="1"/>
          </p:cNvSpPr>
          <p:nvPr>
            <p:ph type="body" sz="quarter" idx="95" hasCustomPrompt="1"/>
          </p:nvPr>
        </p:nvSpPr>
        <p:spPr>
          <a:xfrm>
            <a:off x="-10408283" y="18288001"/>
            <a:ext cx="1005046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SECTION HEADER PLACEHOLDER</a:t>
            </a:r>
            <a:endParaRPr lang="en-US" dirty="0"/>
          </a:p>
        </p:txBody>
      </p:sp>
      <p:sp>
        <p:nvSpPr>
          <p:cNvPr id="72" name="Text Placeholder 3"/>
          <p:cNvSpPr>
            <a:spLocks noGrp="1"/>
          </p:cNvSpPr>
          <p:nvPr>
            <p:ph type="body" sz="quarter" idx="107" hasCustomPrompt="1"/>
          </p:nvPr>
        </p:nvSpPr>
        <p:spPr>
          <a:xfrm>
            <a:off x="-10408283" y="21259801"/>
            <a:ext cx="100568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73" name="Text Placeholder 3"/>
          <p:cNvSpPr>
            <a:spLocks noGrp="1"/>
          </p:cNvSpPr>
          <p:nvPr>
            <p:ph type="body" sz="quarter" idx="116" hasCustomPrompt="1"/>
          </p:nvPr>
        </p:nvSpPr>
        <p:spPr>
          <a:xfrm>
            <a:off x="-10408283" y="21259801"/>
            <a:ext cx="100568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74" name="Text Placeholder 3"/>
          <p:cNvSpPr>
            <a:spLocks noGrp="1"/>
          </p:cNvSpPr>
          <p:nvPr>
            <p:ph type="body" sz="quarter" idx="117" hasCustomPrompt="1"/>
          </p:nvPr>
        </p:nvSpPr>
        <p:spPr>
          <a:xfrm>
            <a:off x="-10408283" y="21259801"/>
            <a:ext cx="100568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75" name="Text Placeholder 3"/>
          <p:cNvSpPr>
            <a:spLocks noGrp="1"/>
          </p:cNvSpPr>
          <p:nvPr>
            <p:ph type="body" sz="quarter" idx="118" hasCustomPrompt="1"/>
          </p:nvPr>
        </p:nvSpPr>
        <p:spPr>
          <a:xfrm>
            <a:off x="-10408283" y="21259801"/>
            <a:ext cx="100568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76" name="Text Placeholder 3"/>
          <p:cNvSpPr>
            <a:spLocks noGrp="1"/>
          </p:cNvSpPr>
          <p:nvPr>
            <p:ph type="body" sz="quarter" idx="119" hasCustomPrompt="1"/>
          </p:nvPr>
        </p:nvSpPr>
        <p:spPr>
          <a:xfrm>
            <a:off x="-10408283" y="21259801"/>
            <a:ext cx="100568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77" name="Text Placeholder 3"/>
          <p:cNvSpPr>
            <a:spLocks noGrp="1"/>
          </p:cNvSpPr>
          <p:nvPr>
            <p:ph type="body" sz="quarter" idx="120" hasCustomPrompt="1"/>
          </p:nvPr>
        </p:nvSpPr>
        <p:spPr>
          <a:xfrm>
            <a:off x="-10408283" y="21259801"/>
            <a:ext cx="100568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78" name="Text Placeholder 3"/>
          <p:cNvSpPr>
            <a:spLocks noGrp="1"/>
          </p:cNvSpPr>
          <p:nvPr>
            <p:ph type="body" sz="quarter" idx="121" hasCustomPrompt="1"/>
          </p:nvPr>
        </p:nvSpPr>
        <p:spPr>
          <a:xfrm>
            <a:off x="-10408283" y="21259801"/>
            <a:ext cx="100568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79" name="Text Placeholder 3"/>
          <p:cNvSpPr>
            <a:spLocks noGrp="1"/>
          </p:cNvSpPr>
          <p:nvPr>
            <p:ph type="body" sz="quarter" idx="122" hasCustomPrompt="1"/>
          </p:nvPr>
        </p:nvSpPr>
        <p:spPr>
          <a:xfrm>
            <a:off x="-10408283" y="21259801"/>
            <a:ext cx="100568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80" name="Text Placeholder 3"/>
          <p:cNvSpPr>
            <a:spLocks noGrp="1"/>
          </p:cNvSpPr>
          <p:nvPr>
            <p:ph type="body" sz="quarter" idx="123" hasCustomPrompt="1"/>
          </p:nvPr>
        </p:nvSpPr>
        <p:spPr>
          <a:xfrm>
            <a:off x="-10408283" y="21259801"/>
            <a:ext cx="100568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81" name="Text Placeholder 3"/>
          <p:cNvSpPr>
            <a:spLocks noGrp="1"/>
          </p:cNvSpPr>
          <p:nvPr>
            <p:ph type="body" sz="quarter" idx="124" hasCustomPrompt="1"/>
          </p:nvPr>
        </p:nvSpPr>
        <p:spPr>
          <a:xfrm>
            <a:off x="-10408283" y="21259801"/>
            <a:ext cx="100568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82" name="Text Placeholder 3"/>
          <p:cNvSpPr>
            <a:spLocks noGrp="1"/>
          </p:cNvSpPr>
          <p:nvPr>
            <p:ph type="body" sz="quarter" idx="125" hasCustomPrompt="1"/>
          </p:nvPr>
        </p:nvSpPr>
        <p:spPr>
          <a:xfrm>
            <a:off x="-10408283" y="21259801"/>
            <a:ext cx="100568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83" name="Picture Placeholder 13"/>
          <p:cNvSpPr>
            <a:spLocks noGrp="1"/>
          </p:cNvSpPr>
          <p:nvPr>
            <p:ph type="pic" sz="quarter" idx="115" hasCustomPrompt="1"/>
          </p:nvPr>
        </p:nvSpPr>
        <p:spPr>
          <a:xfrm>
            <a:off x="-9326880" y="25313640"/>
            <a:ext cx="7909559" cy="484011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84" name="Picture Placeholder 13"/>
          <p:cNvSpPr>
            <a:spLocks noGrp="1"/>
          </p:cNvSpPr>
          <p:nvPr>
            <p:ph type="pic" sz="quarter" idx="126" hasCustomPrompt="1"/>
          </p:nvPr>
        </p:nvSpPr>
        <p:spPr>
          <a:xfrm>
            <a:off x="-9326880" y="25313640"/>
            <a:ext cx="7909559" cy="484011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85" name="Picture Placeholder 13"/>
          <p:cNvSpPr>
            <a:spLocks noGrp="1"/>
          </p:cNvSpPr>
          <p:nvPr>
            <p:ph type="pic" sz="quarter" idx="127" hasCustomPrompt="1"/>
          </p:nvPr>
        </p:nvSpPr>
        <p:spPr>
          <a:xfrm>
            <a:off x="-9326880" y="25313640"/>
            <a:ext cx="7909559" cy="484011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86" name="Picture Placeholder 13"/>
          <p:cNvSpPr>
            <a:spLocks noGrp="1"/>
          </p:cNvSpPr>
          <p:nvPr>
            <p:ph type="pic" sz="quarter" idx="128" hasCustomPrompt="1"/>
          </p:nvPr>
        </p:nvSpPr>
        <p:spPr>
          <a:xfrm>
            <a:off x="-9326880" y="25313640"/>
            <a:ext cx="7909559" cy="484011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87" name="Picture Placeholder 13"/>
          <p:cNvSpPr>
            <a:spLocks noGrp="1"/>
          </p:cNvSpPr>
          <p:nvPr>
            <p:ph type="pic" sz="quarter" idx="129" hasCustomPrompt="1"/>
          </p:nvPr>
        </p:nvSpPr>
        <p:spPr>
          <a:xfrm>
            <a:off x="-9326880" y="25313640"/>
            <a:ext cx="7909559" cy="484011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88" name="Picture Placeholder 13"/>
          <p:cNvSpPr>
            <a:spLocks noGrp="1"/>
          </p:cNvSpPr>
          <p:nvPr>
            <p:ph type="pic" sz="quarter" idx="130" hasCustomPrompt="1"/>
          </p:nvPr>
        </p:nvSpPr>
        <p:spPr>
          <a:xfrm>
            <a:off x="-9326880" y="25313640"/>
            <a:ext cx="7909559" cy="484011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89" name="Picture Placeholder 13"/>
          <p:cNvSpPr>
            <a:spLocks noGrp="1"/>
          </p:cNvSpPr>
          <p:nvPr>
            <p:ph type="pic" sz="quarter" idx="131" hasCustomPrompt="1"/>
          </p:nvPr>
        </p:nvSpPr>
        <p:spPr>
          <a:xfrm>
            <a:off x="-9326880" y="25313640"/>
            <a:ext cx="7909559" cy="484011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90" name="Picture Placeholder 13"/>
          <p:cNvSpPr>
            <a:spLocks noGrp="1"/>
          </p:cNvSpPr>
          <p:nvPr>
            <p:ph type="pic" sz="quarter" idx="132" hasCustomPrompt="1"/>
          </p:nvPr>
        </p:nvSpPr>
        <p:spPr>
          <a:xfrm>
            <a:off x="-9326880" y="25313640"/>
            <a:ext cx="7909559" cy="484011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91" name="Picture Placeholder 13"/>
          <p:cNvSpPr>
            <a:spLocks noGrp="1"/>
          </p:cNvSpPr>
          <p:nvPr>
            <p:ph type="pic" sz="quarter" idx="133" hasCustomPrompt="1"/>
          </p:nvPr>
        </p:nvSpPr>
        <p:spPr>
          <a:xfrm>
            <a:off x="-9326880" y="25313640"/>
            <a:ext cx="7909559" cy="484011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92" name="Picture Placeholder 13"/>
          <p:cNvSpPr>
            <a:spLocks noGrp="1"/>
          </p:cNvSpPr>
          <p:nvPr>
            <p:ph type="pic" sz="quarter" idx="134" hasCustomPrompt="1"/>
          </p:nvPr>
        </p:nvSpPr>
        <p:spPr>
          <a:xfrm>
            <a:off x="-9326880" y="25313640"/>
            <a:ext cx="7909559" cy="484011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93" name="Picture Placeholder 13"/>
          <p:cNvSpPr>
            <a:spLocks noGrp="1"/>
          </p:cNvSpPr>
          <p:nvPr>
            <p:ph type="pic" sz="quarter" idx="135" hasCustomPrompt="1"/>
          </p:nvPr>
        </p:nvSpPr>
        <p:spPr>
          <a:xfrm>
            <a:off x="-9326880" y="25313640"/>
            <a:ext cx="7909559" cy="484011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94" name="Text Placeholder 5"/>
          <p:cNvSpPr>
            <a:spLocks noGrp="1"/>
          </p:cNvSpPr>
          <p:nvPr>
            <p:ph type="body" sz="quarter" idx="136" hasCustomPrompt="1"/>
          </p:nvPr>
        </p:nvSpPr>
        <p:spPr>
          <a:xfrm>
            <a:off x="-10408283" y="18288001"/>
            <a:ext cx="1005046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SECTION HEADER PLACEHOLDER</a:t>
            </a:r>
            <a:endParaRPr lang="en-US" dirty="0"/>
          </a:p>
        </p:txBody>
      </p:sp>
      <p:sp>
        <p:nvSpPr>
          <p:cNvPr id="95" name="Text Placeholder 5"/>
          <p:cNvSpPr>
            <a:spLocks noGrp="1"/>
          </p:cNvSpPr>
          <p:nvPr>
            <p:ph type="body" sz="quarter" idx="137" hasCustomPrompt="1"/>
          </p:nvPr>
        </p:nvSpPr>
        <p:spPr>
          <a:xfrm>
            <a:off x="-10408283" y="18288001"/>
            <a:ext cx="1005046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SECTION HEADER PLACEHOLDER</a:t>
            </a:r>
            <a:endParaRPr lang="en-US" dirty="0"/>
          </a:p>
        </p:txBody>
      </p:sp>
      <p:sp>
        <p:nvSpPr>
          <p:cNvPr id="96" name="Text Placeholder 5"/>
          <p:cNvSpPr>
            <a:spLocks noGrp="1"/>
          </p:cNvSpPr>
          <p:nvPr>
            <p:ph type="body" sz="quarter" idx="138" hasCustomPrompt="1"/>
          </p:nvPr>
        </p:nvSpPr>
        <p:spPr>
          <a:xfrm>
            <a:off x="-10408283" y="18288001"/>
            <a:ext cx="1005046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SECTION HEADER PLACEHOLDER</a:t>
            </a:r>
            <a:endParaRPr lang="en-US" dirty="0"/>
          </a:p>
        </p:txBody>
      </p:sp>
      <p:sp>
        <p:nvSpPr>
          <p:cNvPr id="97" name="Text Placeholder 5"/>
          <p:cNvSpPr>
            <a:spLocks noGrp="1"/>
          </p:cNvSpPr>
          <p:nvPr>
            <p:ph type="body" sz="quarter" idx="139" hasCustomPrompt="1"/>
          </p:nvPr>
        </p:nvSpPr>
        <p:spPr>
          <a:xfrm>
            <a:off x="-10408283" y="18288001"/>
            <a:ext cx="1005046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SECTION HEADER PLACEHOLDER</a:t>
            </a:r>
            <a:endParaRPr lang="en-US" dirty="0"/>
          </a:p>
        </p:txBody>
      </p:sp>
      <p:sp>
        <p:nvSpPr>
          <p:cNvPr id="98" name="Text Placeholder 5"/>
          <p:cNvSpPr>
            <a:spLocks noGrp="1"/>
          </p:cNvSpPr>
          <p:nvPr>
            <p:ph type="body" sz="quarter" idx="140" hasCustomPrompt="1"/>
          </p:nvPr>
        </p:nvSpPr>
        <p:spPr>
          <a:xfrm>
            <a:off x="-10408283" y="18288001"/>
            <a:ext cx="1005046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SECTION HEADER PLACEHOLDER</a:t>
            </a:r>
            <a:endParaRPr lang="en-US" dirty="0"/>
          </a:p>
        </p:txBody>
      </p:sp>
      <p:sp>
        <p:nvSpPr>
          <p:cNvPr id="99" name="Text Placeholder 5"/>
          <p:cNvSpPr>
            <a:spLocks noGrp="1"/>
          </p:cNvSpPr>
          <p:nvPr>
            <p:ph type="body" sz="quarter" idx="141" hasCustomPrompt="1"/>
          </p:nvPr>
        </p:nvSpPr>
        <p:spPr>
          <a:xfrm>
            <a:off x="-10408283" y="18288001"/>
            <a:ext cx="1005046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SECTION HEADER PLACEHOLDER</a:t>
            </a:r>
            <a:endParaRPr lang="en-US" dirty="0"/>
          </a:p>
        </p:txBody>
      </p:sp>
      <p:sp>
        <p:nvSpPr>
          <p:cNvPr id="100" name="Text Placeholder 5"/>
          <p:cNvSpPr>
            <a:spLocks noGrp="1"/>
          </p:cNvSpPr>
          <p:nvPr>
            <p:ph type="body" sz="quarter" idx="142" hasCustomPrompt="1"/>
          </p:nvPr>
        </p:nvSpPr>
        <p:spPr>
          <a:xfrm>
            <a:off x="-10408283" y="18288001"/>
            <a:ext cx="1005046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SECTION HEADER PLACEHOLDER</a:t>
            </a:r>
            <a:endParaRPr lang="en-US" dirty="0"/>
          </a:p>
        </p:txBody>
      </p:sp>
      <p:sp>
        <p:nvSpPr>
          <p:cNvPr id="101" name="Text Placeholder 5"/>
          <p:cNvSpPr>
            <a:spLocks noGrp="1"/>
          </p:cNvSpPr>
          <p:nvPr>
            <p:ph type="body" sz="quarter" idx="143" hasCustomPrompt="1"/>
          </p:nvPr>
        </p:nvSpPr>
        <p:spPr>
          <a:xfrm>
            <a:off x="-10408283" y="18288001"/>
            <a:ext cx="1005046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SECTION HEADER PLACEHOLDER</a:t>
            </a:r>
            <a:endParaRPr lang="en-US" dirty="0"/>
          </a:p>
        </p:txBody>
      </p:sp>
      <p:sp>
        <p:nvSpPr>
          <p:cNvPr id="102" name="Text Placeholder 5"/>
          <p:cNvSpPr>
            <a:spLocks noGrp="1"/>
          </p:cNvSpPr>
          <p:nvPr>
            <p:ph type="body" sz="quarter" idx="144" hasCustomPrompt="1"/>
          </p:nvPr>
        </p:nvSpPr>
        <p:spPr>
          <a:xfrm>
            <a:off x="-10408283" y="18288001"/>
            <a:ext cx="1005046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SECTION HEADER PLACEHOLDER</a:t>
            </a:r>
            <a:endParaRPr lang="en-US" dirty="0"/>
          </a:p>
        </p:txBody>
      </p:sp>
      <p:sp>
        <p:nvSpPr>
          <p:cNvPr id="103" name="Text Placeholder 5"/>
          <p:cNvSpPr>
            <a:spLocks noGrp="1"/>
          </p:cNvSpPr>
          <p:nvPr>
            <p:ph type="body" sz="quarter" idx="145" hasCustomPrompt="1"/>
          </p:nvPr>
        </p:nvSpPr>
        <p:spPr>
          <a:xfrm>
            <a:off x="-10408283" y="18288001"/>
            <a:ext cx="1005046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SECTION HEADER PLACEHOLDER</a:t>
            </a:r>
            <a:endParaRPr lang="en-US" dirty="0"/>
          </a:p>
        </p:txBody>
      </p:sp>
      <p:sp>
        <p:nvSpPr>
          <p:cNvPr id="104" name="Text Placeholder 5"/>
          <p:cNvSpPr>
            <a:spLocks noGrp="1"/>
          </p:cNvSpPr>
          <p:nvPr>
            <p:ph type="body" sz="quarter" idx="146" hasCustomPrompt="1"/>
          </p:nvPr>
        </p:nvSpPr>
        <p:spPr>
          <a:xfrm>
            <a:off x="-10408283" y="18288001"/>
            <a:ext cx="1005046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SECTION HEADER PLACEHOLDER</a:t>
            </a:r>
            <a:endParaRPr lang="en-US" dirty="0"/>
          </a:p>
        </p:txBody>
      </p:sp>
      <p:sp>
        <p:nvSpPr>
          <p:cNvPr id="105" name="Text Placeholder 5"/>
          <p:cNvSpPr>
            <a:spLocks noGrp="1"/>
          </p:cNvSpPr>
          <p:nvPr>
            <p:ph type="body" sz="quarter" idx="147" hasCustomPrompt="1"/>
          </p:nvPr>
        </p:nvSpPr>
        <p:spPr>
          <a:xfrm>
            <a:off x="-10408283" y="18288001"/>
            <a:ext cx="1005046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SECTION HEADER PLACEHOLDER</a:t>
            </a:r>
            <a:endParaRPr lang="en-US" dirty="0"/>
          </a:p>
        </p:txBody>
      </p:sp>
      <p:sp>
        <p:nvSpPr>
          <p:cNvPr id="106" name="Text Placeholder 5"/>
          <p:cNvSpPr>
            <a:spLocks noGrp="1"/>
          </p:cNvSpPr>
          <p:nvPr>
            <p:ph type="body" sz="quarter" idx="148" hasCustomPrompt="1"/>
          </p:nvPr>
        </p:nvSpPr>
        <p:spPr>
          <a:xfrm>
            <a:off x="-10408283" y="18288001"/>
            <a:ext cx="1005046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SECTION HEADER PLACEHOLDER</a:t>
            </a:r>
            <a:endParaRPr lang="en-US" dirty="0"/>
          </a:p>
        </p:txBody>
      </p:sp>
      <p:sp>
        <p:nvSpPr>
          <p:cNvPr id="107" name="Text Placeholder 5"/>
          <p:cNvSpPr>
            <a:spLocks noGrp="1"/>
          </p:cNvSpPr>
          <p:nvPr>
            <p:ph type="body" sz="quarter" idx="149" hasCustomPrompt="1"/>
          </p:nvPr>
        </p:nvSpPr>
        <p:spPr>
          <a:xfrm>
            <a:off x="-10408283" y="18288001"/>
            <a:ext cx="1005046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SECTION HEADER PLACEHOLDER</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Highlighted right column">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904188" y="6004405"/>
            <a:ext cx="10056813" cy="846363"/>
          </a:xfrm>
          <a:prstGeom prst="rect">
            <a:avLst/>
          </a:prstGeom>
        </p:spPr>
        <p:txBody>
          <a:bodyPr wrap="square" lIns="228589" tIns="228589" rIns="228589" bIns="228589">
            <a:spAutoFit/>
          </a:bodyPr>
          <a:lstStyle>
            <a:lvl1pPr marL="342883" indent="-342883">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Enter your text here</a:t>
            </a:r>
            <a:endParaRPr lang="en-US" dirty="0"/>
          </a:p>
        </p:txBody>
      </p:sp>
      <p:sp>
        <p:nvSpPr>
          <p:cNvPr id="6" name="Text Placeholder 5"/>
          <p:cNvSpPr>
            <a:spLocks noGrp="1"/>
          </p:cNvSpPr>
          <p:nvPr>
            <p:ph type="body" sz="quarter" idx="11" hasCustomPrompt="1"/>
          </p:nvPr>
        </p:nvSpPr>
        <p:spPr>
          <a:xfrm>
            <a:off x="922341" y="5265739"/>
            <a:ext cx="10048875" cy="754045"/>
          </a:xfrm>
          <a:prstGeom prst="rect">
            <a:avLst/>
          </a:prstGeom>
          <a:solidFill>
            <a:schemeClr val="accent5">
              <a:lumMod val="50000"/>
            </a:schemeClr>
          </a:solidFill>
        </p:spPr>
        <p:txBody>
          <a:bodyPr lIns="91436" tIns="91436" rIns="91436" bIns="91436" anchor="ctr" anchorCtr="0">
            <a:spAutoFit/>
          </a:bodyPr>
          <a:lstStyle>
            <a:lvl1pPr algn="ctr">
              <a:buNone/>
              <a:defRPr sz="3700" b="1" baseline="0">
                <a:solidFill>
                  <a:schemeClr val="bg1"/>
                </a:solidFill>
              </a:defRPr>
            </a:lvl1pPr>
          </a:lstStyle>
          <a:p>
            <a:pPr lvl="0"/>
            <a:r>
              <a:rPr lang="en-US" dirty="0" smtClean="0"/>
              <a:t>(click to add) INTRODUCTION or ABSTRACT</a:t>
            </a:r>
            <a:endParaRPr lang="en-US" dirty="0"/>
          </a:p>
        </p:txBody>
      </p:sp>
      <p:sp>
        <p:nvSpPr>
          <p:cNvPr id="14" name="Picture Placeholder 13"/>
          <p:cNvSpPr>
            <a:spLocks noGrp="1"/>
          </p:cNvSpPr>
          <p:nvPr>
            <p:ph type="pic" sz="quarter" idx="15" hasCustomPrompt="1"/>
          </p:nvPr>
        </p:nvSpPr>
        <p:spPr>
          <a:xfrm>
            <a:off x="914400" y="1143000"/>
            <a:ext cx="4419600" cy="2514600"/>
          </a:xfrm>
          <a:prstGeom prst="rect">
            <a:avLst/>
          </a:prstGeom>
        </p:spPr>
        <p:txBody>
          <a:bodyPr lIns="91436" tIns="45717" rIns="91436" bIns="45717" anchor="ctr"/>
          <a:lstStyle>
            <a:lvl1pPr algn="ctr">
              <a:buNone/>
              <a:defRPr sz="4000">
                <a:solidFill>
                  <a:schemeClr val="bg1"/>
                </a:solidFill>
              </a:defRPr>
            </a:lvl1pPr>
          </a:lstStyle>
          <a:p>
            <a:r>
              <a:rPr lang="en-US" dirty="0" smtClean="0"/>
              <a:t>LOGO</a:t>
            </a:r>
            <a:endParaRPr lang="en-US" dirty="0"/>
          </a:p>
        </p:txBody>
      </p:sp>
      <p:sp>
        <p:nvSpPr>
          <p:cNvPr id="18" name="Picture Placeholder 13"/>
          <p:cNvSpPr>
            <a:spLocks noGrp="1"/>
          </p:cNvSpPr>
          <p:nvPr>
            <p:ph type="pic" sz="quarter" idx="18" hasCustomPrompt="1"/>
          </p:nvPr>
        </p:nvSpPr>
        <p:spPr>
          <a:xfrm>
            <a:off x="38557200" y="1219200"/>
            <a:ext cx="4419600" cy="2514600"/>
          </a:xfrm>
          <a:prstGeom prst="rect">
            <a:avLst/>
          </a:prstGeom>
        </p:spPr>
        <p:txBody>
          <a:bodyPr lIns="91436" tIns="45717" rIns="91436" bIns="45717" anchor="ctr"/>
          <a:lstStyle>
            <a:lvl1pPr algn="ctr">
              <a:buNone/>
              <a:defRPr sz="4000">
                <a:solidFill>
                  <a:schemeClr val="bg1"/>
                </a:solidFill>
              </a:defRPr>
            </a:lvl1pPr>
          </a:lstStyle>
          <a:p>
            <a:r>
              <a:rPr lang="en-US" dirty="0" smtClean="0"/>
              <a:t>LOGO</a:t>
            </a:r>
            <a:endParaRPr lang="en-US" dirty="0"/>
          </a:p>
        </p:txBody>
      </p:sp>
      <p:sp>
        <p:nvSpPr>
          <p:cNvPr id="19" name="Text Placeholder 3"/>
          <p:cNvSpPr>
            <a:spLocks noGrp="1"/>
          </p:cNvSpPr>
          <p:nvPr>
            <p:ph type="body" sz="quarter" idx="19" hasCustomPrompt="1"/>
          </p:nvPr>
        </p:nvSpPr>
        <p:spPr>
          <a:xfrm>
            <a:off x="902598" y="14919070"/>
            <a:ext cx="10058400" cy="846363"/>
          </a:xfrm>
          <a:prstGeom prst="rect">
            <a:avLst/>
          </a:prstGeom>
        </p:spPr>
        <p:txBody>
          <a:bodyPr wrap="square" lIns="228589" tIns="228589" rIns="228589" bIns="228589">
            <a:spAutoFit/>
          </a:bodyPr>
          <a:lstStyle>
            <a:lvl1pPr marL="342883" indent="-342883">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Enter your text here</a:t>
            </a:r>
            <a:endParaRPr lang="en-US" dirty="0"/>
          </a:p>
        </p:txBody>
      </p:sp>
      <p:sp>
        <p:nvSpPr>
          <p:cNvPr id="20" name="Text Placeholder 5"/>
          <p:cNvSpPr>
            <a:spLocks noGrp="1"/>
          </p:cNvSpPr>
          <p:nvPr>
            <p:ph type="body" sz="quarter" idx="20" hasCustomPrompt="1"/>
          </p:nvPr>
        </p:nvSpPr>
        <p:spPr>
          <a:xfrm>
            <a:off x="922339" y="14212513"/>
            <a:ext cx="1005046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(click to add)  OBJECTIVES</a:t>
            </a:r>
            <a:endParaRPr lang="en-US" dirty="0"/>
          </a:p>
        </p:txBody>
      </p:sp>
      <p:sp>
        <p:nvSpPr>
          <p:cNvPr id="21" name="Text Placeholder 3"/>
          <p:cNvSpPr>
            <a:spLocks noGrp="1"/>
          </p:cNvSpPr>
          <p:nvPr>
            <p:ph type="body" sz="quarter" idx="21" hasCustomPrompt="1"/>
          </p:nvPr>
        </p:nvSpPr>
        <p:spPr>
          <a:xfrm>
            <a:off x="11587166" y="5996467"/>
            <a:ext cx="20720046" cy="846363"/>
          </a:xfrm>
          <a:prstGeom prst="rect">
            <a:avLst/>
          </a:prstGeom>
        </p:spPr>
        <p:txBody>
          <a:bodyPr wrap="square" lIns="228589" tIns="228589" rIns="228589" bIns="228589">
            <a:spAutoFit/>
          </a:bodyPr>
          <a:lstStyle>
            <a:lvl1pPr marL="342883" indent="-342883">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Enter your text here</a:t>
            </a:r>
            <a:endParaRPr lang="en-US" dirty="0"/>
          </a:p>
        </p:txBody>
      </p:sp>
      <p:sp>
        <p:nvSpPr>
          <p:cNvPr id="22" name="Text Placeholder 5"/>
          <p:cNvSpPr>
            <a:spLocks noGrp="1"/>
          </p:cNvSpPr>
          <p:nvPr>
            <p:ph type="body" sz="quarter" idx="22" hasCustomPrompt="1"/>
          </p:nvPr>
        </p:nvSpPr>
        <p:spPr>
          <a:xfrm>
            <a:off x="11587164" y="5265739"/>
            <a:ext cx="20720050"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(click to add)  MATERIALS &amp; METHODS</a:t>
            </a:r>
            <a:endParaRPr lang="en-US" dirty="0"/>
          </a:p>
        </p:txBody>
      </p:sp>
      <p:sp>
        <p:nvSpPr>
          <p:cNvPr id="23" name="Text Placeholder 3"/>
          <p:cNvSpPr>
            <a:spLocks noGrp="1"/>
          </p:cNvSpPr>
          <p:nvPr>
            <p:ph type="body" sz="quarter" idx="23" hasCustomPrompt="1"/>
          </p:nvPr>
        </p:nvSpPr>
        <p:spPr>
          <a:xfrm>
            <a:off x="11587164" y="14919070"/>
            <a:ext cx="20720046" cy="846363"/>
          </a:xfrm>
          <a:prstGeom prst="rect">
            <a:avLst/>
          </a:prstGeom>
        </p:spPr>
        <p:txBody>
          <a:bodyPr wrap="square" lIns="228589" tIns="228589" rIns="228589" bIns="228589">
            <a:spAutoFit/>
          </a:bodyPr>
          <a:lstStyle>
            <a:lvl1pPr marL="342883" indent="-342883">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Enter your text here</a:t>
            </a:r>
            <a:endParaRPr lang="en-US" dirty="0"/>
          </a:p>
        </p:txBody>
      </p:sp>
      <p:sp>
        <p:nvSpPr>
          <p:cNvPr id="24" name="Text Placeholder 5"/>
          <p:cNvSpPr>
            <a:spLocks noGrp="1"/>
          </p:cNvSpPr>
          <p:nvPr>
            <p:ph type="body" sz="quarter" idx="24" hasCustomPrompt="1"/>
          </p:nvPr>
        </p:nvSpPr>
        <p:spPr>
          <a:xfrm>
            <a:off x="11587165" y="14212888"/>
            <a:ext cx="20720050"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(click to add)  RESULTS</a:t>
            </a:r>
            <a:endParaRPr lang="en-US" dirty="0"/>
          </a:p>
        </p:txBody>
      </p:sp>
      <p:sp>
        <p:nvSpPr>
          <p:cNvPr id="25" name="Text Placeholder 5"/>
          <p:cNvSpPr>
            <a:spLocks noGrp="1"/>
          </p:cNvSpPr>
          <p:nvPr>
            <p:ph type="body" sz="quarter" idx="25" hasCustomPrompt="1"/>
          </p:nvPr>
        </p:nvSpPr>
        <p:spPr>
          <a:xfrm>
            <a:off x="11587164" y="23505310"/>
            <a:ext cx="20720046"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(click to add)  CONCLUSIONS</a:t>
            </a:r>
            <a:endParaRPr lang="en-US" dirty="0"/>
          </a:p>
        </p:txBody>
      </p:sp>
      <p:sp>
        <p:nvSpPr>
          <p:cNvPr id="26" name="Text Placeholder 3"/>
          <p:cNvSpPr>
            <a:spLocks noGrp="1"/>
          </p:cNvSpPr>
          <p:nvPr>
            <p:ph type="body" sz="quarter" idx="26" hasCustomPrompt="1"/>
          </p:nvPr>
        </p:nvSpPr>
        <p:spPr>
          <a:xfrm>
            <a:off x="11587164" y="24243974"/>
            <a:ext cx="20720046" cy="846363"/>
          </a:xfrm>
          <a:prstGeom prst="rect">
            <a:avLst/>
          </a:prstGeom>
        </p:spPr>
        <p:txBody>
          <a:bodyPr wrap="square" lIns="228589" tIns="228589" rIns="228589" bIns="228589">
            <a:spAutoFit/>
          </a:bodyPr>
          <a:lstStyle>
            <a:lvl1pPr marL="342883" indent="-342883">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Enter your text here</a:t>
            </a:r>
            <a:endParaRPr lang="en-US" dirty="0"/>
          </a:p>
        </p:txBody>
      </p:sp>
      <p:sp>
        <p:nvSpPr>
          <p:cNvPr id="27" name="Text Placeholder 5"/>
          <p:cNvSpPr>
            <a:spLocks noGrp="1"/>
          </p:cNvSpPr>
          <p:nvPr>
            <p:ph type="body" sz="quarter" idx="27" hasCustomPrompt="1"/>
          </p:nvPr>
        </p:nvSpPr>
        <p:spPr>
          <a:xfrm>
            <a:off x="32919059" y="5265739"/>
            <a:ext cx="10047018"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(click to add)  REFERENCES</a:t>
            </a:r>
            <a:endParaRPr lang="en-US" dirty="0"/>
          </a:p>
        </p:txBody>
      </p:sp>
      <p:sp>
        <p:nvSpPr>
          <p:cNvPr id="28" name="Text Placeholder 3"/>
          <p:cNvSpPr>
            <a:spLocks noGrp="1"/>
          </p:cNvSpPr>
          <p:nvPr>
            <p:ph type="body" sz="quarter" idx="28" hasCustomPrompt="1"/>
          </p:nvPr>
        </p:nvSpPr>
        <p:spPr>
          <a:xfrm>
            <a:off x="32914028" y="6004405"/>
            <a:ext cx="10052050" cy="846363"/>
          </a:xfrm>
          <a:prstGeom prst="rect">
            <a:avLst/>
          </a:prstGeom>
        </p:spPr>
        <p:txBody>
          <a:bodyPr wrap="square" lIns="228589" tIns="228589" rIns="228589" bIns="228589">
            <a:spAutoFit/>
          </a:bodyPr>
          <a:lstStyle>
            <a:lvl1pPr marL="342883" indent="-342883">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Enter your text here</a:t>
            </a:r>
            <a:endParaRPr lang="en-US" dirty="0"/>
          </a:p>
        </p:txBody>
      </p:sp>
      <p:sp>
        <p:nvSpPr>
          <p:cNvPr id="29" name="Text Placeholder 5"/>
          <p:cNvSpPr>
            <a:spLocks noGrp="1"/>
          </p:cNvSpPr>
          <p:nvPr>
            <p:ph type="body" sz="quarter" idx="29" hasCustomPrompt="1"/>
          </p:nvPr>
        </p:nvSpPr>
        <p:spPr>
          <a:xfrm>
            <a:off x="32924750" y="28291981"/>
            <a:ext cx="10047018"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(click to add)  ACKNOWLEDGEMENTS or  CONTACT</a:t>
            </a:r>
            <a:endParaRPr lang="en-US" dirty="0"/>
          </a:p>
        </p:txBody>
      </p:sp>
      <p:sp>
        <p:nvSpPr>
          <p:cNvPr id="30" name="Text Placeholder 3"/>
          <p:cNvSpPr>
            <a:spLocks noGrp="1"/>
          </p:cNvSpPr>
          <p:nvPr>
            <p:ph type="body" sz="quarter" idx="30" hasCustomPrompt="1"/>
          </p:nvPr>
        </p:nvSpPr>
        <p:spPr>
          <a:xfrm>
            <a:off x="32924751" y="29030647"/>
            <a:ext cx="10052050" cy="846363"/>
          </a:xfrm>
          <a:prstGeom prst="rect">
            <a:avLst/>
          </a:prstGeom>
        </p:spPr>
        <p:txBody>
          <a:bodyPr wrap="square" lIns="228589" tIns="228589" rIns="228589" bIns="228589">
            <a:spAutoFit/>
          </a:bodyPr>
          <a:lstStyle>
            <a:lvl1pPr marL="342883" indent="-342883">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Enter your text here</a:t>
            </a:r>
            <a:endParaRPr lang="en-US" dirty="0"/>
          </a:p>
        </p:txBody>
      </p:sp>
      <p:sp>
        <p:nvSpPr>
          <p:cNvPr id="60" name="Title 1"/>
          <p:cNvSpPr>
            <a:spLocks noGrp="1"/>
          </p:cNvSpPr>
          <p:nvPr>
            <p:ph type="title" hasCustomPrompt="1"/>
          </p:nvPr>
        </p:nvSpPr>
        <p:spPr>
          <a:xfrm>
            <a:off x="5932593" y="457202"/>
            <a:ext cx="32009976" cy="1447800"/>
          </a:xfrm>
          <a:prstGeom prst="rect">
            <a:avLst/>
          </a:prstGeom>
        </p:spPr>
        <p:txBody>
          <a:bodyPr lIns="91436" tIns="45717" rIns="91436" bIns="45717" anchor="ctr" anchorCtr="0"/>
          <a:lstStyle>
            <a:lvl1pPr>
              <a:defRPr b="1"/>
            </a:lvl1pPr>
          </a:lstStyle>
          <a:p>
            <a:r>
              <a:rPr lang="en-US" dirty="0" smtClean="0"/>
              <a:t>Click here to add the poster title</a:t>
            </a:r>
            <a:endParaRPr lang="en-US" dirty="0"/>
          </a:p>
        </p:txBody>
      </p:sp>
      <p:sp>
        <p:nvSpPr>
          <p:cNvPr id="61" name="Text Placeholder 76"/>
          <p:cNvSpPr>
            <a:spLocks noGrp="1"/>
          </p:cNvSpPr>
          <p:nvPr>
            <p:ph type="body" sz="quarter" idx="150" hasCustomPrompt="1"/>
          </p:nvPr>
        </p:nvSpPr>
        <p:spPr>
          <a:xfrm>
            <a:off x="5932593" y="3185162"/>
            <a:ext cx="31998968" cy="1280160"/>
          </a:xfrm>
          <a:prstGeom prst="rect">
            <a:avLst/>
          </a:prstGeom>
        </p:spPr>
        <p:txBody>
          <a:bodyPr/>
          <a:lstStyle>
            <a:lvl1pPr algn="ctr">
              <a:buFontTx/>
              <a:buNone/>
              <a:defRPr sz="54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62" name="Text Placeholder 76"/>
          <p:cNvSpPr>
            <a:spLocks noGrp="1"/>
          </p:cNvSpPr>
          <p:nvPr>
            <p:ph type="body" sz="quarter" idx="151" hasCustomPrompt="1"/>
          </p:nvPr>
        </p:nvSpPr>
        <p:spPr>
          <a:xfrm>
            <a:off x="5932593" y="1905002"/>
            <a:ext cx="31998968" cy="1280160"/>
          </a:xfrm>
          <a:prstGeom prst="rect">
            <a:avLst/>
          </a:prstGeom>
        </p:spPr>
        <p:txBody>
          <a:bodyPr/>
          <a:lstStyle>
            <a:lvl1pPr algn="ctr">
              <a:buFontTx/>
              <a:buNone/>
              <a:defRPr sz="72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71" name="Text Placeholder 5"/>
          <p:cNvSpPr>
            <a:spLocks noGrp="1"/>
          </p:cNvSpPr>
          <p:nvPr>
            <p:ph type="body" sz="quarter" idx="95" hasCustomPrompt="1"/>
          </p:nvPr>
        </p:nvSpPr>
        <p:spPr>
          <a:xfrm>
            <a:off x="-10408283" y="18288001"/>
            <a:ext cx="1005046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SECTION HEADER PLACEHOLDER</a:t>
            </a:r>
            <a:endParaRPr lang="en-US" dirty="0"/>
          </a:p>
        </p:txBody>
      </p:sp>
      <p:sp>
        <p:nvSpPr>
          <p:cNvPr id="72" name="Text Placeholder 3"/>
          <p:cNvSpPr>
            <a:spLocks noGrp="1"/>
          </p:cNvSpPr>
          <p:nvPr>
            <p:ph type="body" sz="quarter" idx="107" hasCustomPrompt="1"/>
          </p:nvPr>
        </p:nvSpPr>
        <p:spPr>
          <a:xfrm>
            <a:off x="-10408283" y="21259801"/>
            <a:ext cx="100568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73" name="Text Placeholder 3"/>
          <p:cNvSpPr>
            <a:spLocks noGrp="1"/>
          </p:cNvSpPr>
          <p:nvPr>
            <p:ph type="body" sz="quarter" idx="116" hasCustomPrompt="1"/>
          </p:nvPr>
        </p:nvSpPr>
        <p:spPr>
          <a:xfrm>
            <a:off x="-10408283" y="21259801"/>
            <a:ext cx="100568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74" name="Text Placeholder 3"/>
          <p:cNvSpPr>
            <a:spLocks noGrp="1"/>
          </p:cNvSpPr>
          <p:nvPr>
            <p:ph type="body" sz="quarter" idx="117" hasCustomPrompt="1"/>
          </p:nvPr>
        </p:nvSpPr>
        <p:spPr>
          <a:xfrm>
            <a:off x="-10408283" y="21259801"/>
            <a:ext cx="100568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75" name="Text Placeholder 3"/>
          <p:cNvSpPr>
            <a:spLocks noGrp="1"/>
          </p:cNvSpPr>
          <p:nvPr>
            <p:ph type="body" sz="quarter" idx="118" hasCustomPrompt="1"/>
          </p:nvPr>
        </p:nvSpPr>
        <p:spPr>
          <a:xfrm>
            <a:off x="-10408283" y="21259801"/>
            <a:ext cx="100568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76" name="Text Placeholder 3"/>
          <p:cNvSpPr>
            <a:spLocks noGrp="1"/>
          </p:cNvSpPr>
          <p:nvPr>
            <p:ph type="body" sz="quarter" idx="119" hasCustomPrompt="1"/>
          </p:nvPr>
        </p:nvSpPr>
        <p:spPr>
          <a:xfrm>
            <a:off x="-10408283" y="21259801"/>
            <a:ext cx="100568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77" name="Text Placeholder 3"/>
          <p:cNvSpPr>
            <a:spLocks noGrp="1"/>
          </p:cNvSpPr>
          <p:nvPr>
            <p:ph type="body" sz="quarter" idx="120" hasCustomPrompt="1"/>
          </p:nvPr>
        </p:nvSpPr>
        <p:spPr>
          <a:xfrm>
            <a:off x="-10408283" y="21259801"/>
            <a:ext cx="100568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78" name="Text Placeholder 3"/>
          <p:cNvSpPr>
            <a:spLocks noGrp="1"/>
          </p:cNvSpPr>
          <p:nvPr>
            <p:ph type="body" sz="quarter" idx="121" hasCustomPrompt="1"/>
          </p:nvPr>
        </p:nvSpPr>
        <p:spPr>
          <a:xfrm>
            <a:off x="-10408283" y="21259801"/>
            <a:ext cx="100568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79" name="Text Placeholder 3"/>
          <p:cNvSpPr>
            <a:spLocks noGrp="1"/>
          </p:cNvSpPr>
          <p:nvPr>
            <p:ph type="body" sz="quarter" idx="122" hasCustomPrompt="1"/>
          </p:nvPr>
        </p:nvSpPr>
        <p:spPr>
          <a:xfrm>
            <a:off x="-10408283" y="21259801"/>
            <a:ext cx="100568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80" name="Text Placeholder 3"/>
          <p:cNvSpPr>
            <a:spLocks noGrp="1"/>
          </p:cNvSpPr>
          <p:nvPr>
            <p:ph type="body" sz="quarter" idx="123" hasCustomPrompt="1"/>
          </p:nvPr>
        </p:nvSpPr>
        <p:spPr>
          <a:xfrm>
            <a:off x="-10408283" y="21259801"/>
            <a:ext cx="100568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81" name="Text Placeholder 3"/>
          <p:cNvSpPr>
            <a:spLocks noGrp="1"/>
          </p:cNvSpPr>
          <p:nvPr>
            <p:ph type="body" sz="quarter" idx="124" hasCustomPrompt="1"/>
          </p:nvPr>
        </p:nvSpPr>
        <p:spPr>
          <a:xfrm>
            <a:off x="-10408283" y="21259801"/>
            <a:ext cx="100568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82" name="Text Placeholder 3"/>
          <p:cNvSpPr>
            <a:spLocks noGrp="1"/>
          </p:cNvSpPr>
          <p:nvPr>
            <p:ph type="body" sz="quarter" idx="125" hasCustomPrompt="1"/>
          </p:nvPr>
        </p:nvSpPr>
        <p:spPr>
          <a:xfrm>
            <a:off x="-10408283" y="21259801"/>
            <a:ext cx="100568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TEXT PLACEHOLDER</a:t>
            </a:r>
            <a:endParaRPr lang="en-US" dirty="0"/>
          </a:p>
        </p:txBody>
      </p:sp>
      <p:sp>
        <p:nvSpPr>
          <p:cNvPr id="83" name="Picture Placeholder 13"/>
          <p:cNvSpPr>
            <a:spLocks noGrp="1"/>
          </p:cNvSpPr>
          <p:nvPr>
            <p:ph type="pic" sz="quarter" idx="115" hasCustomPrompt="1"/>
          </p:nvPr>
        </p:nvSpPr>
        <p:spPr>
          <a:xfrm>
            <a:off x="-9326880" y="25313640"/>
            <a:ext cx="7909559" cy="484011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84" name="Picture Placeholder 13"/>
          <p:cNvSpPr>
            <a:spLocks noGrp="1"/>
          </p:cNvSpPr>
          <p:nvPr>
            <p:ph type="pic" sz="quarter" idx="126" hasCustomPrompt="1"/>
          </p:nvPr>
        </p:nvSpPr>
        <p:spPr>
          <a:xfrm>
            <a:off x="-9326880" y="25313640"/>
            <a:ext cx="7909559" cy="484011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85" name="Picture Placeholder 13"/>
          <p:cNvSpPr>
            <a:spLocks noGrp="1"/>
          </p:cNvSpPr>
          <p:nvPr>
            <p:ph type="pic" sz="quarter" idx="127" hasCustomPrompt="1"/>
          </p:nvPr>
        </p:nvSpPr>
        <p:spPr>
          <a:xfrm>
            <a:off x="-9326880" y="25313640"/>
            <a:ext cx="7909559" cy="484011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86" name="Picture Placeholder 13"/>
          <p:cNvSpPr>
            <a:spLocks noGrp="1"/>
          </p:cNvSpPr>
          <p:nvPr>
            <p:ph type="pic" sz="quarter" idx="128" hasCustomPrompt="1"/>
          </p:nvPr>
        </p:nvSpPr>
        <p:spPr>
          <a:xfrm>
            <a:off x="-9326880" y="25313640"/>
            <a:ext cx="7909559" cy="484011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87" name="Picture Placeholder 13"/>
          <p:cNvSpPr>
            <a:spLocks noGrp="1"/>
          </p:cNvSpPr>
          <p:nvPr>
            <p:ph type="pic" sz="quarter" idx="129" hasCustomPrompt="1"/>
          </p:nvPr>
        </p:nvSpPr>
        <p:spPr>
          <a:xfrm>
            <a:off x="-9326880" y="25313640"/>
            <a:ext cx="7909559" cy="484011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88" name="Picture Placeholder 13"/>
          <p:cNvSpPr>
            <a:spLocks noGrp="1"/>
          </p:cNvSpPr>
          <p:nvPr>
            <p:ph type="pic" sz="quarter" idx="130" hasCustomPrompt="1"/>
          </p:nvPr>
        </p:nvSpPr>
        <p:spPr>
          <a:xfrm>
            <a:off x="-9326880" y="25313640"/>
            <a:ext cx="7909559" cy="484011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89" name="Picture Placeholder 13"/>
          <p:cNvSpPr>
            <a:spLocks noGrp="1"/>
          </p:cNvSpPr>
          <p:nvPr>
            <p:ph type="pic" sz="quarter" idx="131" hasCustomPrompt="1"/>
          </p:nvPr>
        </p:nvSpPr>
        <p:spPr>
          <a:xfrm>
            <a:off x="-9326880" y="25313640"/>
            <a:ext cx="7909559" cy="484011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90" name="Picture Placeholder 13"/>
          <p:cNvSpPr>
            <a:spLocks noGrp="1"/>
          </p:cNvSpPr>
          <p:nvPr>
            <p:ph type="pic" sz="quarter" idx="132" hasCustomPrompt="1"/>
          </p:nvPr>
        </p:nvSpPr>
        <p:spPr>
          <a:xfrm>
            <a:off x="-9326880" y="25313640"/>
            <a:ext cx="7909559" cy="484011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91" name="Picture Placeholder 13"/>
          <p:cNvSpPr>
            <a:spLocks noGrp="1"/>
          </p:cNvSpPr>
          <p:nvPr>
            <p:ph type="pic" sz="quarter" idx="133" hasCustomPrompt="1"/>
          </p:nvPr>
        </p:nvSpPr>
        <p:spPr>
          <a:xfrm>
            <a:off x="-9326880" y="25313640"/>
            <a:ext cx="7909559" cy="484011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92" name="Picture Placeholder 13"/>
          <p:cNvSpPr>
            <a:spLocks noGrp="1"/>
          </p:cNvSpPr>
          <p:nvPr>
            <p:ph type="pic" sz="quarter" idx="134" hasCustomPrompt="1"/>
          </p:nvPr>
        </p:nvSpPr>
        <p:spPr>
          <a:xfrm>
            <a:off x="-9326880" y="25313640"/>
            <a:ext cx="7909559" cy="484011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93" name="Picture Placeholder 13"/>
          <p:cNvSpPr>
            <a:spLocks noGrp="1"/>
          </p:cNvSpPr>
          <p:nvPr>
            <p:ph type="pic" sz="quarter" idx="135" hasCustomPrompt="1"/>
          </p:nvPr>
        </p:nvSpPr>
        <p:spPr>
          <a:xfrm>
            <a:off x="-9326880" y="25313640"/>
            <a:ext cx="7909559" cy="484011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smtClean="0"/>
              <a:t>PICTURE PLACEHOLDER</a:t>
            </a:r>
            <a:endParaRPr lang="en-US" dirty="0"/>
          </a:p>
        </p:txBody>
      </p:sp>
      <p:sp>
        <p:nvSpPr>
          <p:cNvPr id="94" name="Text Placeholder 5"/>
          <p:cNvSpPr>
            <a:spLocks noGrp="1"/>
          </p:cNvSpPr>
          <p:nvPr>
            <p:ph type="body" sz="quarter" idx="136" hasCustomPrompt="1"/>
          </p:nvPr>
        </p:nvSpPr>
        <p:spPr>
          <a:xfrm>
            <a:off x="-10408283" y="18288001"/>
            <a:ext cx="1005046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SECTION HEADER PLACEHOLDER</a:t>
            </a:r>
            <a:endParaRPr lang="en-US" dirty="0"/>
          </a:p>
        </p:txBody>
      </p:sp>
      <p:sp>
        <p:nvSpPr>
          <p:cNvPr id="95" name="Text Placeholder 5"/>
          <p:cNvSpPr>
            <a:spLocks noGrp="1"/>
          </p:cNvSpPr>
          <p:nvPr>
            <p:ph type="body" sz="quarter" idx="137" hasCustomPrompt="1"/>
          </p:nvPr>
        </p:nvSpPr>
        <p:spPr>
          <a:xfrm>
            <a:off x="-10408283" y="18288001"/>
            <a:ext cx="1005046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SECTION HEADER PLACEHOLDER</a:t>
            </a:r>
            <a:endParaRPr lang="en-US" dirty="0"/>
          </a:p>
        </p:txBody>
      </p:sp>
      <p:sp>
        <p:nvSpPr>
          <p:cNvPr id="96" name="Text Placeholder 5"/>
          <p:cNvSpPr>
            <a:spLocks noGrp="1"/>
          </p:cNvSpPr>
          <p:nvPr>
            <p:ph type="body" sz="quarter" idx="138" hasCustomPrompt="1"/>
          </p:nvPr>
        </p:nvSpPr>
        <p:spPr>
          <a:xfrm>
            <a:off x="-10408283" y="18288001"/>
            <a:ext cx="1005046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SECTION HEADER PLACEHOLDER</a:t>
            </a:r>
            <a:endParaRPr lang="en-US" dirty="0"/>
          </a:p>
        </p:txBody>
      </p:sp>
      <p:sp>
        <p:nvSpPr>
          <p:cNvPr id="97" name="Text Placeholder 5"/>
          <p:cNvSpPr>
            <a:spLocks noGrp="1"/>
          </p:cNvSpPr>
          <p:nvPr>
            <p:ph type="body" sz="quarter" idx="139" hasCustomPrompt="1"/>
          </p:nvPr>
        </p:nvSpPr>
        <p:spPr>
          <a:xfrm>
            <a:off x="-10408283" y="18288001"/>
            <a:ext cx="1005046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SECTION HEADER PLACEHOLDER</a:t>
            </a:r>
            <a:endParaRPr lang="en-US" dirty="0"/>
          </a:p>
        </p:txBody>
      </p:sp>
      <p:sp>
        <p:nvSpPr>
          <p:cNvPr id="98" name="Text Placeholder 5"/>
          <p:cNvSpPr>
            <a:spLocks noGrp="1"/>
          </p:cNvSpPr>
          <p:nvPr>
            <p:ph type="body" sz="quarter" idx="140" hasCustomPrompt="1"/>
          </p:nvPr>
        </p:nvSpPr>
        <p:spPr>
          <a:xfrm>
            <a:off x="-10408283" y="18288001"/>
            <a:ext cx="1005046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SECTION HEADER PLACEHOLDER</a:t>
            </a:r>
            <a:endParaRPr lang="en-US" dirty="0"/>
          </a:p>
        </p:txBody>
      </p:sp>
      <p:sp>
        <p:nvSpPr>
          <p:cNvPr id="99" name="Text Placeholder 5"/>
          <p:cNvSpPr>
            <a:spLocks noGrp="1"/>
          </p:cNvSpPr>
          <p:nvPr>
            <p:ph type="body" sz="quarter" idx="141" hasCustomPrompt="1"/>
          </p:nvPr>
        </p:nvSpPr>
        <p:spPr>
          <a:xfrm>
            <a:off x="-10408283" y="18288001"/>
            <a:ext cx="1005046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SECTION HEADER PLACEHOLDER</a:t>
            </a:r>
            <a:endParaRPr lang="en-US" dirty="0"/>
          </a:p>
        </p:txBody>
      </p:sp>
      <p:sp>
        <p:nvSpPr>
          <p:cNvPr id="100" name="Text Placeholder 5"/>
          <p:cNvSpPr>
            <a:spLocks noGrp="1"/>
          </p:cNvSpPr>
          <p:nvPr>
            <p:ph type="body" sz="quarter" idx="142" hasCustomPrompt="1"/>
          </p:nvPr>
        </p:nvSpPr>
        <p:spPr>
          <a:xfrm>
            <a:off x="-10408283" y="18288001"/>
            <a:ext cx="1005046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SECTION HEADER PLACEHOLDER</a:t>
            </a:r>
            <a:endParaRPr lang="en-US" dirty="0"/>
          </a:p>
        </p:txBody>
      </p:sp>
      <p:sp>
        <p:nvSpPr>
          <p:cNvPr id="101" name="Text Placeholder 5"/>
          <p:cNvSpPr>
            <a:spLocks noGrp="1"/>
          </p:cNvSpPr>
          <p:nvPr>
            <p:ph type="body" sz="quarter" idx="143" hasCustomPrompt="1"/>
          </p:nvPr>
        </p:nvSpPr>
        <p:spPr>
          <a:xfrm>
            <a:off x="-10408283" y="18288001"/>
            <a:ext cx="1005046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SECTION HEADER PLACEHOLDER</a:t>
            </a:r>
            <a:endParaRPr lang="en-US" dirty="0"/>
          </a:p>
        </p:txBody>
      </p:sp>
      <p:sp>
        <p:nvSpPr>
          <p:cNvPr id="102" name="Text Placeholder 5"/>
          <p:cNvSpPr>
            <a:spLocks noGrp="1"/>
          </p:cNvSpPr>
          <p:nvPr>
            <p:ph type="body" sz="quarter" idx="144" hasCustomPrompt="1"/>
          </p:nvPr>
        </p:nvSpPr>
        <p:spPr>
          <a:xfrm>
            <a:off x="-10408283" y="18288001"/>
            <a:ext cx="1005046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SECTION HEADER PLACEHOLDER</a:t>
            </a:r>
            <a:endParaRPr lang="en-US" dirty="0"/>
          </a:p>
        </p:txBody>
      </p:sp>
      <p:sp>
        <p:nvSpPr>
          <p:cNvPr id="103" name="Text Placeholder 5"/>
          <p:cNvSpPr>
            <a:spLocks noGrp="1"/>
          </p:cNvSpPr>
          <p:nvPr>
            <p:ph type="body" sz="quarter" idx="145" hasCustomPrompt="1"/>
          </p:nvPr>
        </p:nvSpPr>
        <p:spPr>
          <a:xfrm>
            <a:off x="-10408283" y="18288001"/>
            <a:ext cx="1005046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SECTION HEADER PLACEHOLDER</a:t>
            </a:r>
            <a:endParaRPr lang="en-US" dirty="0"/>
          </a:p>
        </p:txBody>
      </p:sp>
      <p:sp>
        <p:nvSpPr>
          <p:cNvPr id="104" name="Text Placeholder 5"/>
          <p:cNvSpPr>
            <a:spLocks noGrp="1"/>
          </p:cNvSpPr>
          <p:nvPr>
            <p:ph type="body" sz="quarter" idx="146" hasCustomPrompt="1"/>
          </p:nvPr>
        </p:nvSpPr>
        <p:spPr>
          <a:xfrm>
            <a:off x="-10408283" y="18288001"/>
            <a:ext cx="1005046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SECTION HEADER PLACEHOLDER</a:t>
            </a:r>
            <a:endParaRPr lang="en-US" dirty="0"/>
          </a:p>
        </p:txBody>
      </p:sp>
      <p:sp>
        <p:nvSpPr>
          <p:cNvPr id="105" name="Text Placeholder 5"/>
          <p:cNvSpPr>
            <a:spLocks noGrp="1"/>
          </p:cNvSpPr>
          <p:nvPr>
            <p:ph type="body" sz="quarter" idx="147" hasCustomPrompt="1"/>
          </p:nvPr>
        </p:nvSpPr>
        <p:spPr>
          <a:xfrm>
            <a:off x="-10408283" y="18288001"/>
            <a:ext cx="1005046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SECTION HEADER PLACEHOLDER</a:t>
            </a:r>
            <a:endParaRPr lang="en-US" dirty="0"/>
          </a:p>
        </p:txBody>
      </p:sp>
      <p:sp>
        <p:nvSpPr>
          <p:cNvPr id="106" name="Text Placeholder 5"/>
          <p:cNvSpPr>
            <a:spLocks noGrp="1"/>
          </p:cNvSpPr>
          <p:nvPr>
            <p:ph type="body" sz="quarter" idx="148" hasCustomPrompt="1"/>
          </p:nvPr>
        </p:nvSpPr>
        <p:spPr>
          <a:xfrm>
            <a:off x="-10408283" y="18288001"/>
            <a:ext cx="1005046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SECTION HEADER PLACEHOLDER</a:t>
            </a:r>
            <a:endParaRPr lang="en-US" dirty="0"/>
          </a:p>
        </p:txBody>
      </p:sp>
      <p:sp>
        <p:nvSpPr>
          <p:cNvPr id="107" name="Text Placeholder 5"/>
          <p:cNvSpPr>
            <a:spLocks noGrp="1"/>
          </p:cNvSpPr>
          <p:nvPr>
            <p:ph type="body" sz="quarter" idx="149" hasCustomPrompt="1"/>
          </p:nvPr>
        </p:nvSpPr>
        <p:spPr>
          <a:xfrm>
            <a:off x="-10408283" y="18288001"/>
            <a:ext cx="1005046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1"/>
                </a:solidFill>
              </a:defRPr>
            </a:lvl1pPr>
          </a:lstStyle>
          <a:p>
            <a:pPr lvl="0"/>
            <a:r>
              <a:rPr lang="en-US" dirty="0" smtClean="0"/>
              <a:t>SECTION HEADER PLACEHOLDER</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hyperlink" Target="http://www.facebook.com/pages/PosterPresentationscom/217914411419?v=app_4949752878&amp;ref=ts" TargetMode="Externa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2.xml"/><Relationship Id="rId6" Type="http://schemas.openxmlformats.org/officeDocument/2006/relationships/image" Target="../media/image3.jpeg"/><Relationship Id="rId5" Type="http://schemas.openxmlformats.org/officeDocument/2006/relationships/hyperlink" Target="http://www.facebook.com/pages/PosterPresentationscom/217914411419?v=app_4949752878&amp;ref=ts" TargetMode="Externa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3.xml"/><Relationship Id="rId6" Type="http://schemas.openxmlformats.org/officeDocument/2006/relationships/image" Target="../media/image3.jpeg"/><Relationship Id="rId5" Type="http://schemas.openxmlformats.org/officeDocument/2006/relationships/hyperlink" Target="http://www.facebook.com/pages/PosterPresentationscom/217914411419?v=app_4949752878&amp;ref=ts" TargetMode="External"/><Relationship Id="rId4" Type="http://schemas.openxmlformats.org/officeDocument/2006/relationships/image" Target="../media/image2.png"/></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4.xml"/><Relationship Id="rId1" Type="http://schemas.openxmlformats.org/officeDocument/2006/relationships/slideLayout" Target="../slideLayouts/slideLayout4.xml"/><Relationship Id="rId6" Type="http://schemas.openxmlformats.org/officeDocument/2006/relationships/image" Target="../media/image3.jpeg"/><Relationship Id="rId5" Type="http://schemas.openxmlformats.org/officeDocument/2006/relationships/hyperlink" Target="http://www.facebook.com/pages/PosterPresentationscom/217914411419?v=app_4949752878&amp;ref=ts" TargetMode="Externa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0" name="Rectangle 19"/>
          <p:cNvSpPr/>
          <p:nvPr/>
        </p:nvSpPr>
        <p:spPr>
          <a:xfrm>
            <a:off x="44222126" y="0"/>
            <a:ext cx="10050462" cy="329184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82872" tIns="365741" rIns="182872" bIns="182872" rtlCol="0" anchor="t" anchorCtr="0"/>
          <a:lstStyle/>
          <a:p>
            <a:pPr algn="ctr"/>
            <a:r>
              <a:rPr lang="en-US" sz="4000" b="1" dirty="0" smtClean="0">
                <a:solidFill>
                  <a:schemeClr val="bg1"/>
                </a:solidFill>
                <a:latin typeface="Trebuchet MS" pitchFamily="34" charset="0"/>
              </a:rPr>
              <a:t>QUICK</a:t>
            </a:r>
            <a:r>
              <a:rPr lang="en-US" sz="4000" b="1" baseline="0" dirty="0" smtClean="0">
                <a:solidFill>
                  <a:schemeClr val="bg1"/>
                </a:solidFill>
                <a:latin typeface="Trebuchet MS" pitchFamily="34" charset="0"/>
              </a:rPr>
              <a:t> TIPS</a:t>
            </a:r>
            <a:endParaRPr lang="en-US" sz="4000" b="1" dirty="0" smtClean="0">
              <a:solidFill>
                <a:schemeClr val="bg1"/>
              </a:solidFill>
              <a:latin typeface="Trebuchet MS" pitchFamily="34" charset="0"/>
            </a:endParaRPr>
          </a:p>
          <a:p>
            <a:pPr algn="ctr"/>
            <a:r>
              <a:rPr lang="en-US" sz="4000" b="1" dirty="0" smtClean="0">
                <a:solidFill>
                  <a:srgbClr val="FFFF00"/>
                </a:solidFill>
                <a:latin typeface="Trebuchet MS" pitchFamily="34" charset="0"/>
              </a:rPr>
              <a:t>(--THIS SECTION DOES NOT PRINT--)</a:t>
            </a:r>
          </a:p>
          <a:p>
            <a:pPr algn="ctr"/>
            <a:endParaRPr lang="en-US" sz="3200" b="1" dirty="0" smtClean="0">
              <a:latin typeface="Trebuchet MS" pitchFamily="34" charset="0"/>
            </a:endParaRPr>
          </a:p>
          <a:p>
            <a:pPr defTabSz="3134780"/>
            <a:r>
              <a:rPr lang="en-US" sz="3200" dirty="0" smtClean="0">
                <a:latin typeface="Trebuchet MS" pitchFamily="34" charset="0"/>
              </a:rPr>
              <a:t>This PowerPoint</a:t>
            </a:r>
            <a:r>
              <a:rPr lang="en-US" sz="3200" baseline="0" dirty="0" smtClean="0">
                <a:latin typeface="Trebuchet MS" pitchFamily="34" charset="0"/>
              </a:rPr>
              <a:t> template requires basic PowerPoint (version 2007 or newer) skills. Below is a list of commonly asked questions specific to this template. </a:t>
            </a:r>
            <a:br>
              <a:rPr lang="en-US" sz="3200" baseline="0" dirty="0" smtClean="0">
                <a:latin typeface="Trebuchet MS" pitchFamily="34" charset="0"/>
              </a:rPr>
            </a:br>
            <a:r>
              <a:rPr lang="en-US" sz="3200" baseline="0" dirty="0" smtClean="0">
                <a:latin typeface="Trebuchet MS" pitchFamily="34" charset="0"/>
              </a:rPr>
              <a:t>If you are using an older version of PowerPoint some template features may not work properly.</a:t>
            </a:r>
            <a:endParaRPr lang="en-US" sz="4000" b="1" dirty="0" smtClean="0">
              <a:solidFill>
                <a:srgbClr val="FFFF00"/>
              </a:solidFill>
              <a:latin typeface="Trebuchet MS" pitchFamily="34" charset="0"/>
            </a:endParaRPr>
          </a:p>
          <a:p>
            <a:pPr defTabSz="3134780"/>
            <a:endParaRPr lang="en-US" sz="4000" b="1" dirty="0" smtClean="0">
              <a:solidFill>
                <a:srgbClr val="FFFF00"/>
              </a:solidFill>
              <a:latin typeface="Trebuchet MS" pitchFamily="34" charset="0"/>
            </a:endParaRPr>
          </a:p>
          <a:p>
            <a:pPr algn="ctr"/>
            <a:r>
              <a:rPr lang="en-US" sz="4000" b="1" dirty="0" smtClean="0">
                <a:solidFill>
                  <a:schemeClr val="bg1"/>
                </a:solidFill>
                <a:latin typeface="Trebuchet MS" pitchFamily="34" charset="0"/>
              </a:rPr>
              <a:t>Using the template</a:t>
            </a:r>
            <a:endParaRPr lang="en-US" sz="4000" b="1" baseline="0" dirty="0" smtClean="0">
              <a:solidFill>
                <a:schemeClr val="bg1"/>
              </a:solidFill>
              <a:latin typeface="Trebuchet MS" pitchFamily="34" charset="0"/>
            </a:endParaRPr>
          </a:p>
          <a:p>
            <a:pPr algn="ctr"/>
            <a:endParaRPr lang="en-US" sz="3200" b="1" dirty="0" smtClean="0">
              <a:solidFill>
                <a:srgbClr val="FFFF00"/>
              </a:solidFill>
              <a:latin typeface="Trebuchet MS" pitchFamily="34" charset="0"/>
            </a:endParaRPr>
          </a:p>
          <a:p>
            <a:pPr marL="0" marR="0" indent="0" algn="l" defTabSz="3134780" rtl="0" eaLnBrk="1" fontAlgn="auto" latinLnBrk="0" hangingPunct="1">
              <a:lnSpc>
                <a:spcPct val="100000"/>
              </a:lnSpc>
              <a:spcBef>
                <a:spcPts val="0"/>
              </a:spcBef>
              <a:spcAft>
                <a:spcPts val="0"/>
              </a:spcAft>
              <a:buClrTx/>
              <a:buSzTx/>
              <a:buFontTx/>
              <a:buNone/>
              <a:tabLst/>
              <a:defRPr/>
            </a:pPr>
            <a:r>
              <a:rPr lang="en-US" sz="3200" b="1" dirty="0" smtClean="0">
                <a:solidFill>
                  <a:srgbClr val="FFFF00"/>
                </a:solidFill>
                <a:latin typeface="Trebuchet MS" pitchFamily="34" charset="0"/>
              </a:rPr>
              <a:t>Verifying the quality of your graphics</a:t>
            </a:r>
          </a:p>
          <a:p>
            <a:pPr defTabSz="3134780"/>
            <a:r>
              <a:rPr lang="en-US" sz="3200" dirty="0" smtClean="0">
                <a:latin typeface="Trebuchet MS" pitchFamily="34" charset="0"/>
              </a:rPr>
              <a:t>Go to the </a:t>
            </a:r>
            <a:r>
              <a:rPr lang="en-US" sz="3200" baseline="0" dirty="0" smtClean="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3200" baseline="0" dirty="0" smtClean="0">
                <a:latin typeface="Trebuchet MS" pitchFamily="34" charset="0"/>
              </a:rPr>
            </a:br>
            <a:endParaRPr lang="en-US" sz="3200" baseline="0" dirty="0" smtClean="0">
              <a:latin typeface="Trebuchet MS" pitchFamily="34" charset="0"/>
            </a:endParaRPr>
          </a:p>
          <a:p>
            <a:pPr defTabSz="3134780"/>
            <a:r>
              <a:rPr lang="en-US" sz="3200" b="1" dirty="0" smtClean="0">
                <a:solidFill>
                  <a:srgbClr val="FFFF00"/>
                </a:solidFill>
                <a:latin typeface="Trebuchet MS" pitchFamily="34" charset="0"/>
              </a:rPr>
              <a:t>Using the placeholders</a:t>
            </a:r>
          </a:p>
          <a:p>
            <a:pPr defTabSz="3134780"/>
            <a:r>
              <a:rPr lang="en-US" sz="3200" baseline="0" dirty="0" smtClean="0">
                <a:latin typeface="Trebuchet MS" pitchFamily="34" charset="0"/>
              </a:rPr>
              <a:t>To add text to this template click inside a placeholder and type in or paste your text. To move a placeholder, click on it </a:t>
            </a:r>
            <a:r>
              <a:rPr lang="en-US" sz="3200" u="sng" baseline="0" dirty="0" smtClean="0">
                <a:latin typeface="Trebuchet MS" pitchFamily="34" charset="0"/>
              </a:rPr>
              <a:t>once</a:t>
            </a:r>
            <a:r>
              <a:rPr lang="en-US" sz="3200" baseline="0" dirty="0" smtClean="0">
                <a:latin typeface="Trebuchet MS" pitchFamily="34" charset="0"/>
              </a:rPr>
              <a:t> (to select it), place your cursor on its frame and your cursor will change to this symbol:         Then, click </a:t>
            </a:r>
            <a:r>
              <a:rPr lang="en-US" sz="3200" u="sng" baseline="0" dirty="0" smtClean="0">
                <a:latin typeface="Trebuchet MS" pitchFamily="34" charset="0"/>
              </a:rPr>
              <a:t>once</a:t>
            </a:r>
            <a:r>
              <a:rPr lang="en-US" sz="3200" baseline="0" dirty="0" smtClean="0">
                <a:latin typeface="Trebuchet MS" pitchFamily="34" charset="0"/>
              </a:rPr>
              <a:t> and drag it to its new location where you can resize it as needed. Additional placeholders can be found on the left side of this template.</a:t>
            </a:r>
          </a:p>
          <a:p>
            <a:pPr defTabSz="3134780"/>
            <a:endParaRPr lang="en-US" sz="3200" b="1" baseline="0" dirty="0" smtClean="0">
              <a:solidFill>
                <a:srgbClr val="FFFF00"/>
              </a:solidFill>
              <a:latin typeface="Trebuchet MS" pitchFamily="34" charset="0"/>
            </a:endParaRPr>
          </a:p>
          <a:p>
            <a:pPr defTabSz="3134780"/>
            <a:r>
              <a:rPr lang="en-US" sz="3200" b="1" baseline="0" dirty="0" smtClean="0">
                <a:solidFill>
                  <a:srgbClr val="FFFF00"/>
                </a:solidFill>
                <a:latin typeface="Trebuchet MS" pitchFamily="34" charset="0"/>
              </a:rPr>
              <a:t>Modifying the layout</a:t>
            </a:r>
          </a:p>
          <a:p>
            <a:pPr defTabSz="3134780"/>
            <a:r>
              <a:rPr lang="en-US" sz="3200" dirty="0" smtClean="0">
                <a:latin typeface="Trebuchet MS" pitchFamily="34" charset="0"/>
              </a:rPr>
              <a:t>This template has four</a:t>
            </a:r>
            <a:endParaRPr lang="en-US" sz="3200" baseline="0" dirty="0" smtClean="0">
              <a:latin typeface="Trebuchet MS" pitchFamily="34" charset="0"/>
            </a:endParaRPr>
          </a:p>
          <a:p>
            <a:pPr defTabSz="3134780"/>
            <a:r>
              <a:rPr lang="en-US" sz="3200" baseline="0" dirty="0" smtClean="0">
                <a:latin typeface="Trebuchet MS" pitchFamily="34" charset="0"/>
              </a:rPr>
              <a:t>different column layouts. </a:t>
            </a:r>
          </a:p>
          <a:p>
            <a:pPr defTabSz="3134780"/>
            <a:r>
              <a:rPr lang="en-US" sz="3200" u="sng" baseline="0" dirty="0" smtClean="0">
                <a:latin typeface="Trebuchet MS" pitchFamily="34" charset="0"/>
              </a:rPr>
              <a:t>Right-click</a:t>
            </a:r>
            <a:r>
              <a:rPr lang="en-US" sz="3200" baseline="0" dirty="0" smtClean="0">
                <a:latin typeface="Trebuchet MS" pitchFamily="34" charset="0"/>
              </a:rPr>
              <a:t> your mouse</a:t>
            </a:r>
          </a:p>
          <a:p>
            <a:pPr defTabSz="3134780"/>
            <a:r>
              <a:rPr lang="en-US" sz="3200" baseline="0" dirty="0" smtClean="0">
                <a:latin typeface="Trebuchet MS" pitchFamily="34" charset="0"/>
              </a:rPr>
              <a:t>on the background and </a:t>
            </a:r>
          </a:p>
          <a:p>
            <a:pPr defTabSz="3134780"/>
            <a:r>
              <a:rPr lang="en-US" sz="3200" baseline="0" dirty="0" smtClean="0">
                <a:latin typeface="Trebuchet MS" pitchFamily="34" charset="0"/>
              </a:rPr>
              <a:t>click on “Layout” to see </a:t>
            </a:r>
          </a:p>
          <a:p>
            <a:pPr defTabSz="3134780"/>
            <a:r>
              <a:rPr lang="en-US" sz="3200" baseline="0" dirty="0" smtClean="0">
                <a:latin typeface="Trebuchet MS" pitchFamily="34" charset="0"/>
              </a:rPr>
              <a:t>the layout options.</a:t>
            </a:r>
            <a:endParaRPr lang="en-US" sz="3200" dirty="0" smtClean="0">
              <a:latin typeface="Trebuchet MS" pitchFamily="34" charset="0"/>
            </a:endParaRPr>
          </a:p>
          <a:p>
            <a:pPr marL="0" marR="0" indent="0" algn="l" defTabSz="3134780" rtl="0" eaLnBrk="1" fontAlgn="auto" latinLnBrk="0" hangingPunct="1">
              <a:lnSpc>
                <a:spcPct val="100000"/>
              </a:lnSpc>
              <a:spcBef>
                <a:spcPts val="0"/>
              </a:spcBef>
              <a:spcAft>
                <a:spcPts val="0"/>
              </a:spcAft>
              <a:buClrTx/>
              <a:buSzTx/>
              <a:buFontTx/>
              <a:buNone/>
              <a:tabLst/>
              <a:defRPr/>
            </a:pPr>
            <a:r>
              <a:rPr lang="en-US" sz="3200" baseline="0" dirty="0" smtClean="0">
                <a:latin typeface="Trebuchet MS" pitchFamily="34" charset="0"/>
              </a:rPr>
              <a:t>The columns in the provided layouts are fixed and cannot be moved but advanced users can modify any layout by going to VIEW and then SLIDE MASTER.</a:t>
            </a:r>
          </a:p>
          <a:p>
            <a:pPr marL="0" marR="0" indent="0" algn="l" defTabSz="3134780" rtl="0" eaLnBrk="1" fontAlgn="auto" latinLnBrk="0" hangingPunct="1">
              <a:lnSpc>
                <a:spcPct val="100000"/>
              </a:lnSpc>
              <a:spcBef>
                <a:spcPts val="0"/>
              </a:spcBef>
              <a:spcAft>
                <a:spcPts val="0"/>
              </a:spcAft>
              <a:buClrTx/>
              <a:buSzTx/>
              <a:buFontTx/>
              <a:buNone/>
              <a:tabLst/>
              <a:defRPr/>
            </a:pPr>
            <a:endParaRPr lang="en-US" sz="3200" baseline="0" dirty="0" smtClean="0">
              <a:latin typeface="Trebuchet MS" pitchFamily="34" charset="0"/>
            </a:endParaRPr>
          </a:p>
          <a:p>
            <a:pPr defTabSz="3134780"/>
            <a:r>
              <a:rPr lang="en-US" sz="3200" b="1" baseline="0" dirty="0" smtClean="0">
                <a:solidFill>
                  <a:srgbClr val="FFFF00"/>
                </a:solidFill>
                <a:latin typeface="Trebuchet MS" pitchFamily="34" charset="0"/>
              </a:rPr>
              <a:t>Importing text and graphics from external sources</a:t>
            </a:r>
          </a:p>
          <a:p>
            <a:pPr defTabSz="3134780"/>
            <a:r>
              <a:rPr lang="en-US" sz="3200" b="1" u="sng" baseline="0" dirty="0" smtClean="0">
                <a:latin typeface="Trebuchet MS" pitchFamily="34" charset="0"/>
              </a:rPr>
              <a:t>TEXT: </a:t>
            </a:r>
            <a:r>
              <a:rPr lang="en-US" sz="3200" baseline="0" dirty="0" smtClean="0">
                <a:latin typeface="Trebuchet MS" pitchFamily="34" charset="0"/>
              </a:rPr>
              <a:t>Paste or type your text into a pre-existing placeholder or drag in a new placeholder from the left side of the template. Move it anywhere as needed.</a:t>
            </a:r>
          </a:p>
          <a:p>
            <a:pPr defTabSz="3134780"/>
            <a:r>
              <a:rPr lang="en-US" sz="3200" b="1" u="sng" baseline="0" dirty="0" smtClean="0">
                <a:latin typeface="Trebuchet MS" pitchFamily="34" charset="0"/>
              </a:rPr>
              <a:t>PHOTOS: </a:t>
            </a:r>
            <a:r>
              <a:rPr lang="en-US" sz="3200" baseline="0" dirty="0" smtClean="0">
                <a:latin typeface="Trebuchet MS" pitchFamily="34" charset="0"/>
              </a:rPr>
              <a:t>Drag in a picture placeholder, size it </a:t>
            </a:r>
            <a:r>
              <a:rPr lang="en-US" sz="3200" u="sng" baseline="0" dirty="0" smtClean="0">
                <a:latin typeface="Trebuchet MS" pitchFamily="34" charset="0"/>
              </a:rPr>
              <a:t>first</a:t>
            </a:r>
            <a:r>
              <a:rPr lang="en-US" sz="3200" baseline="0" dirty="0" smtClean="0">
                <a:latin typeface="Trebuchet MS" pitchFamily="34" charset="0"/>
              </a:rPr>
              <a:t>, click in it and insert a photo from the menu.</a:t>
            </a:r>
          </a:p>
          <a:p>
            <a:pPr defTabSz="3134780"/>
            <a:r>
              <a:rPr lang="en-US" sz="3200" b="1" u="sng" baseline="0" dirty="0" smtClean="0">
                <a:latin typeface="Trebuchet MS" pitchFamily="34" charset="0"/>
              </a:rPr>
              <a:t>TABLES: </a:t>
            </a:r>
            <a:r>
              <a:rPr lang="en-US" sz="3200" baseline="0" dirty="0" smtClean="0">
                <a:latin typeface="Trebuchet MS" pitchFamily="34" charset="0"/>
              </a:rPr>
              <a:t>You can copy and paste a table from an external document onto this poster template. To adjust  the way the text fits within the cells of a table that has been pasted, </a:t>
            </a:r>
            <a:r>
              <a:rPr lang="en-US" sz="3200" u="sng" baseline="0" dirty="0" smtClean="0">
                <a:latin typeface="Trebuchet MS" pitchFamily="34" charset="0"/>
              </a:rPr>
              <a:t>right-click</a:t>
            </a:r>
            <a:r>
              <a:rPr lang="en-US" sz="3200" baseline="0" dirty="0" smtClean="0">
                <a:latin typeface="Trebuchet MS" pitchFamily="34" charset="0"/>
              </a:rPr>
              <a:t> on the table, click FORMAT SHAPE  then click on TEXT BOX and change the INTERNAL MARGIN values to 0.25</a:t>
            </a:r>
          </a:p>
          <a:p>
            <a:pPr defTabSz="3134780"/>
            <a:endParaRPr lang="en-US" sz="3200" baseline="0" dirty="0" smtClean="0">
              <a:latin typeface="Trebuchet MS" pitchFamily="34" charset="0"/>
            </a:endParaRPr>
          </a:p>
          <a:p>
            <a:pPr defTabSz="3134780"/>
            <a:r>
              <a:rPr lang="en-US" sz="3200" b="1" baseline="0" dirty="0" smtClean="0">
                <a:solidFill>
                  <a:srgbClr val="FFFF00"/>
                </a:solidFill>
                <a:latin typeface="Trebuchet MS" pitchFamily="34" charset="0"/>
              </a:rPr>
              <a:t>Modifying the color scheme</a:t>
            </a:r>
          </a:p>
          <a:p>
            <a:pPr defTabSz="3134780"/>
            <a:r>
              <a:rPr lang="en-US" sz="3200" baseline="0" dirty="0" smtClean="0">
                <a:latin typeface="Trebuchet MS" pitchFamily="34" charset="0"/>
              </a:rPr>
              <a:t>To change the color scheme of this template go to the “Design” menu and click on “Colors”. You can choose from the provide color combinations or you can create your own.</a:t>
            </a:r>
          </a:p>
          <a:p>
            <a:pPr defTabSz="3134780"/>
            <a:endParaRPr lang="en-US" sz="3200" baseline="0" dirty="0" smtClean="0">
              <a:latin typeface="Trebuchet MS" pitchFamily="34" charset="0"/>
            </a:endParaRPr>
          </a:p>
          <a:p>
            <a:pPr defTabSz="3134780"/>
            <a:endParaRPr lang="en-US" sz="3200" baseline="0" dirty="0" smtClean="0">
              <a:latin typeface="Trebuchet MS" pitchFamily="34" charset="0"/>
            </a:endParaRPr>
          </a:p>
          <a:p>
            <a:pPr defTabSz="4389219"/>
            <a:endParaRPr lang="en-US" sz="2000" baseline="0" dirty="0" smtClean="0">
              <a:latin typeface="Trebuchet MS" pitchFamily="34" charset="0"/>
            </a:endParaRPr>
          </a:p>
          <a:p>
            <a:pPr defTabSz="4389219"/>
            <a:endParaRPr lang="en-US" sz="2000" dirty="0" smtClean="0">
              <a:latin typeface="Trebuchet MS" pitchFamily="34" charset="0"/>
            </a:endParaRPr>
          </a:p>
          <a:p>
            <a:pPr algn="ctr"/>
            <a:endParaRPr lang="en-US" sz="2000" b="1" dirty="0" smtClean="0">
              <a:solidFill>
                <a:schemeClr val="bg1"/>
              </a:solidFill>
              <a:latin typeface="Trebuchet MS" pitchFamily="34" charset="0"/>
            </a:endParaRPr>
          </a:p>
          <a:p>
            <a:pPr defTabSz="4389219"/>
            <a:endParaRPr lang="en-US" sz="2000" b="1" dirty="0" smtClean="0">
              <a:solidFill>
                <a:srgbClr val="FFFF00"/>
              </a:solidFill>
              <a:latin typeface="Trebuchet MS" pitchFamily="34" charset="0"/>
            </a:endParaRPr>
          </a:p>
          <a:p>
            <a:pPr algn="ctr"/>
            <a:endParaRPr lang="en-US" sz="3200" b="1" dirty="0">
              <a:latin typeface="Trebuchet MS" pitchFamily="34" charset="0"/>
            </a:endParaRPr>
          </a:p>
        </p:txBody>
      </p:sp>
      <p:sp>
        <p:nvSpPr>
          <p:cNvPr id="29" name="Rectangle 28"/>
          <p:cNvSpPr/>
          <p:nvPr/>
        </p:nvSpPr>
        <p:spPr>
          <a:xfrm>
            <a:off x="-10402388" y="-19596"/>
            <a:ext cx="10050462" cy="329184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82872" tIns="365741" rIns="182872" bIns="182872" rtlCol="0" anchor="t" anchorCtr="0"/>
          <a:lstStyle/>
          <a:p>
            <a:pPr algn="ctr"/>
            <a:r>
              <a:rPr lang="en-US" sz="4400" b="1" dirty="0" smtClean="0">
                <a:solidFill>
                  <a:schemeClr val="bg1"/>
                </a:solidFill>
                <a:latin typeface="Trebuchet MS" pitchFamily="34" charset="0"/>
              </a:rPr>
              <a:t>QUICK DESIGN</a:t>
            </a:r>
            <a:r>
              <a:rPr lang="en-US" sz="4400" b="1" baseline="0" dirty="0" smtClean="0">
                <a:solidFill>
                  <a:schemeClr val="bg1"/>
                </a:solidFill>
                <a:latin typeface="Trebuchet MS" pitchFamily="34" charset="0"/>
              </a:rPr>
              <a:t> </a:t>
            </a:r>
            <a:r>
              <a:rPr lang="en-US" sz="4400" b="1" dirty="0" smtClean="0">
                <a:solidFill>
                  <a:schemeClr val="bg1"/>
                </a:solidFill>
                <a:latin typeface="Trebuchet MS" pitchFamily="34" charset="0"/>
              </a:rPr>
              <a:t>GUIDE</a:t>
            </a:r>
          </a:p>
          <a:p>
            <a:pPr algn="ctr"/>
            <a:r>
              <a:rPr lang="en-US" sz="4000" b="1" dirty="0" smtClean="0">
                <a:solidFill>
                  <a:srgbClr val="FFFF00"/>
                </a:solidFill>
                <a:latin typeface="Trebuchet MS" pitchFamily="34" charset="0"/>
              </a:rPr>
              <a:t>(--THIS SECTION DOES NOT PRINT--)</a:t>
            </a:r>
          </a:p>
          <a:p>
            <a:pPr algn="ctr"/>
            <a:endParaRPr lang="en-US" sz="3200" b="1" dirty="0" smtClean="0">
              <a:latin typeface="Trebuchet MS" pitchFamily="34" charset="0"/>
            </a:endParaRPr>
          </a:p>
          <a:p>
            <a:pPr defTabSz="4389219"/>
            <a:r>
              <a:rPr lang="en-US" sz="3200" dirty="0" smtClean="0">
                <a:latin typeface="Trebuchet MS" pitchFamily="34" charset="0"/>
              </a:rPr>
              <a:t>This PowerPoint</a:t>
            </a:r>
            <a:r>
              <a:rPr lang="en-US" sz="3200" baseline="0" dirty="0" smtClean="0">
                <a:latin typeface="Trebuchet MS" pitchFamily="34" charset="0"/>
              </a:rPr>
              <a:t> </a:t>
            </a:r>
            <a:r>
              <a:rPr lang="en-US" sz="3200" dirty="0" smtClean="0">
                <a:latin typeface="Trebuchet MS" pitchFamily="34" charset="0"/>
              </a:rPr>
              <a:t>2007 template produces</a:t>
            </a:r>
            <a:r>
              <a:rPr lang="en-US" sz="3200" baseline="0" dirty="0" smtClean="0">
                <a:latin typeface="Trebuchet MS" pitchFamily="34" charset="0"/>
              </a:rPr>
              <a:t> </a:t>
            </a:r>
            <a:r>
              <a:rPr lang="en-US" sz="3200" dirty="0" smtClean="0">
                <a:latin typeface="Trebuchet MS" pitchFamily="34" charset="0"/>
              </a:rPr>
              <a:t>a 36”x48” professional  poster. It</a:t>
            </a:r>
            <a:r>
              <a:rPr lang="en-US" sz="3200" baseline="0" dirty="0" smtClean="0">
                <a:latin typeface="Trebuchet MS" pitchFamily="34" charset="0"/>
              </a:rPr>
              <a:t> </a:t>
            </a:r>
            <a:r>
              <a:rPr lang="en-US" sz="3200" dirty="0" smtClean="0">
                <a:latin typeface="Trebuchet MS" pitchFamily="34" charset="0"/>
              </a:rPr>
              <a:t>will save you valuable time placing titles, subtitles,</a:t>
            </a:r>
            <a:r>
              <a:rPr lang="en-US" sz="3200" baseline="0" dirty="0" smtClean="0">
                <a:latin typeface="Trebuchet MS" pitchFamily="34" charset="0"/>
              </a:rPr>
              <a:t> text, and graphics</a:t>
            </a:r>
            <a:r>
              <a:rPr lang="en-US" sz="3200" dirty="0" smtClean="0">
                <a:latin typeface="Trebuchet MS" pitchFamily="34" charset="0"/>
              </a:rPr>
              <a:t>. </a:t>
            </a:r>
          </a:p>
          <a:p>
            <a:pPr defTabSz="4389219"/>
            <a:endParaRPr lang="en-US" sz="3200" dirty="0" smtClean="0">
              <a:latin typeface="Trebuchet MS" pitchFamily="34" charset="0"/>
            </a:endParaRPr>
          </a:p>
          <a:p>
            <a:pPr defTabSz="4389219"/>
            <a:r>
              <a:rPr lang="en-US" sz="3200" dirty="0" smtClean="0">
                <a:latin typeface="Trebuchet MS" pitchFamily="34" charset="0"/>
              </a:rPr>
              <a:t>Use it to create your presentation. Then send</a:t>
            </a:r>
            <a:r>
              <a:rPr lang="en-US" sz="3200" baseline="0" dirty="0" smtClean="0">
                <a:latin typeface="Trebuchet MS" pitchFamily="34" charset="0"/>
              </a:rPr>
              <a:t> it </a:t>
            </a:r>
            <a:r>
              <a:rPr lang="en-US" sz="3200" dirty="0" smtClean="0">
                <a:latin typeface="Trebuchet MS" pitchFamily="34" charset="0"/>
              </a:rPr>
              <a:t>to </a:t>
            </a:r>
            <a:r>
              <a:rPr lang="en-US" sz="3200" b="1" dirty="0" smtClean="0">
                <a:latin typeface="Trebuchet MS" pitchFamily="34" charset="0"/>
              </a:rPr>
              <a:t>PosterPresentations.com</a:t>
            </a:r>
            <a:r>
              <a:rPr lang="en-US" sz="3200" dirty="0" smtClean="0">
                <a:latin typeface="Trebuchet MS" pitchFamily="34" charset="0"/>
              </a:rPr>
              <a:t> for premium quality, same day affordable printing.</a:t>
            </a:r>
            <a:br>
              <a:rPr lang="en-US" sz="3200" dirty="0" smtClean="0">
                <a:latin typeface="Trebuchet MS" pitchFamily="34" charset="0"/>
              </a:rPr>
            </a:br>
            <a:endParaRPr lang="en-US" sz="3200" dirty="0" smtClean="0">
              <a:latin typeface="Trebuchet MS" pitchFamily="34" charset="0"/>
            </a:endParaRPr>
          </a:p>
          <a:p>
            <a:pPr defTabSz="4389219"/>
            <a:r>
              <a:rPr lang="en-US" sz="3200" dirty="0" smtClean="0">
                <a:latin typeface="Trebuchet MS" pitchFamily="34" charset="0"/>
              </a:rPr>
              <a:t>We provide a series of </a:t>
            </a:r>
            <a:r>
              <a:rPr lang="en-US" sz="3200" b="1" dirty="0" smtClean="0">
                <a:latin typeface="Trebuchet MS" pitchFamily="34" charset="0"/>
              </a:rPr>
              <a:t>online tutorials</a:t>
            </a:r>
            <a:r>
              <a:rPr lang="en-US" sz="3200" dirty="0" smtClean="0">
                <a:latin typeface="Trebuchet MS" pitchFamily="34" charset="0"/>
              </a:rPr>
              <a:t> that will guide you through the poster design process and answer your poster production questions. </a:t>
            </a:r>
          </a:p>
          <a:p>
            <a:pPr defTabSz="4389219"/>
            <a:endParaRPr lang="en-US" sz="3200" dirty="0" smtClean="0">
              <a:latin typeface="Trebuchet MS" pitchFamily="34" charset="0"/>
            </a:endParaRPr>
          </a:p>
          <a:p>
            <a:pPr defTabSz="4389219"/>
            <a:r>
              <a:rPr lang="en-US" sz="3200" dirty="0" smtClean="0">
                <a:latin typeface="Trebuchet MS" pitchFamily="34" charset="0"/>
              </a:rPr>
              <a:t>View our online</a:t>
            </a:r>
            <a:r>
              <a:rPr lang="en-US" sz="3200" baseline="0" dirty="0" smtClean="0">
                <a:latin typeface="Trebuchet MS" pitchFamily="34" charset="0"/>
              </a:rPr>
              <a:t> tutorials at:</a:t>
            </a:r>
            <a:r>
              <a:rPr lang="en-US" sz="3200" dirty="0" smtClean="0">
                <a:latin typeface="Trebuchet MS" pitchFamily="34" charset="0"/>
              </a:rPr>
              <a:t/>
            </a:r>
            <a:br>
              <a:rPr lang="en-US" sz="3200" dirty="0" smtClean="0">
                <a:latin typeface="Trebuchet MS" pitchFamily="34" charset="0"/>
              </a:rPr>
            </a:br>
            <a:r>
              <a:rPr lang="en-US" sz="3200" dirty="0" smtClean="0">
                <a:solidFill>
                  <a:srgbClr val="FFFF00"/>
                </a:solidFill>
                <a:latin typeface="Trebuchet MS" pitchFamily="34" charset="0"/>
              </a:rPr>
              <a:t> http://bit.ly/Poster_creation_help </a:t>
            </a:r>
            <a:r>
              <a:rPr lang="en-US" sz="3200" dirty="0" smtClean="0">
                <a:latin typeface="Trebuchet MS" pitchFamily="34" charset="0"/>
              </a:rPr>
              <a:t/>
            </a:r>
            <a:br>
              <a:rPr lang="en-US" sz="3200" dirty="0" smtClean="0">
                <a:latin typeface="Trebuchet MS" pitchFamily="34" charset="0"/>
              </a:rPr>
            </a:br>
            <a:r>
              <a:rPr lang="en-US" sz="3200" dirty="0" smtClean="0">
                <a:latin typeface="Trebuchet MS" pitchFamily="34" charset="0"/>
              </a:rPr>
              <a:t>(copy</a:t>
            </a:r>
            <a:r>
              <a:rPr lang="en-US" sz="3200" baseline="0" dirty="0" smtClean="0">
                <a:latin typeface="Trebuchet MS" pitchFamily="34" charset="0"/>
              </a:rPr>
              <a:t> and paste the link into your web browser).</a:t>
            </a:r>
          </a:p>
          <a:p>
            <a:pPr defTabSz="4389219"/>
            <a:endParaRPr lang="en-US" sz="3200" dirty="0" smtClean="0">
              <a:latin typeface="Trebuchet MS" pitchFamily="34" charset="0"/>
            </a:endParaRPr>
          </a:p>
          <a:p>
            <a:pPr defTabSz="4389219"/>
            <a:r>
              <a:rPr lang="en-US" sz="3200" dirty="0" smtClean="0">
                <a:latin typeface="Trebuchet MS" pitchFamily="34" charset="0"/>
              </a:rPr>
              <a:t>For assistance and to order your printed poster</a:t>
            </a:r>
            <a:r>
              <a:rPr lang="en-US" sz="3200" dirty="0" smtClean="0">
                <a:solidFill>
                  <a:schemeClr val="bg1"/>
                </a:solidFill>
                <a:latin typeface="Trebuchet MS" pitchFamily="34" charset="0"/>
              </a:rPr>
              <a:t> call </a:t>
            </a:r>
            <a:r>
              <a:rPr lang="en-US" sz="3200" b="1" dirty="0" smtClean="0">
                <a:solidFill>
                  <a:srgbClr val="FFFF00"/>
                </a:solidFill>
                <a:latin typeface="Trebuchet MS" pitchFamily="34" charset="0"/>
              </a:rPr>
              <a:t>PosterPresentations.com</a:t>
            </a:r>
            <a:r>
              <a:rPr lang="en-US" sz="3200" dirty="0" smtClean="0">
                <a:solidFill>
                  <a:srgbClr val="FFFF00"/>
                </a:solidFill>
                <a:latin typeface="Trebuchet MS" pitchFamily="34" charset="0"/>
              </a:rPr>
              <a:t> </a:t>
            </a:r>
            <a:r>
              <a:rPr lang="en-US" sz="3200" dirty="0" smtClean="0">
                <a:latin typeface="Trebuchet MS" pitchFamily="34" charset="0"/>
              </a:rPr>
              <a:t>at </a:t>
            </a:r>
            <a:r>
              <a:rPr lang="en-US" sz="4000" b="1" dirty="0" smtClean="0">
                <a:solidFill>
                  <a:srgbClr val="FFFF00"/>
                </a:solidFill>
                <a:latin typeface="Trebuchet MS" pitchFamily="34" charset="0"/>
              </a:rPr>
              <a:t>1.866.649.3004</a:t>
            </a:r>
          </a:p>
          <a:p>
            <a:pPr defTabSz="4389219"/>
            <a:endParaRPr lang="en-US" sz="4000" b="1" dirty="0" smtClean="0">
              <a:solidFill>
                <a:srgbClr val="FFFF00"/>
              </a:solidFill>
              <a:latin typeface="Trebuchet MS" pitchFamily="34" charset="0"/>
            </a:endParaRPr>
          </a:p>
          <a:p>
            <a:pPr defTabSz="4389219"/>
            <a:endParaRPr lang="en-US" sz="4000" b="1" dirty="0" smtClean="0">
              <a:solidFill>
                <a:srgbClr val="FFFF00"/>
              </a:solidFill>
              <a:latin typeface="Trebuchet MS" pitchFamily="34" charset="0"/>
            </a:endParaRPr>
          </a:p>
          <a:p>
            <a:pPr algn="ctr"/>
            <a:r>
              <a:rPr lang="en-US" sz="4400" b="1" dirty="0" smtClean="0">
                <a:solidFill>
                  <a:schemeClr val="bg1"/>
                </a:solidFill>
                <a:latin typeface="Trebuchet MS" pitchFamily="34" charset="0"/>
              </a:rPr>
              <a:t>Object Placeholders</a:t>
            </a:r>
          </a:p>
          <a:p>
            <a:pPr algn="ctr"/>
            <a:endParaRPr lang="en-US" sz="4400" b="1" dirty="0" smtClean="0">
              <a:solidFill>
                <a:schemeClr val="bg1"/>
              </a:solidFill>
              <a:latin typeface="Trebuchet MS" pitchFamily="34" charset="0"/>
            </a:endParaRPr>
          </a:p>
          <a:p>
            <a:pPr defTabSz="4389219"/>
            <a:r>
              <a:rPr lang="en-US" sz="3200" dirty="0" smtClean="0">
                <a:latin typeface="Trebuchet MS" pitchFamily="34" charset="0"/>
              </a:rPr>
              <a:t>Use the placeholders provided below to add new elements to your poster:</a:t>
            </a:r>
            <a:r>
              <a:rPr lang="en-US" sz="3200" baseline="0" dirty="0" smtClean="0">
                <a:latin typeface="Trebuchet MS" pitchFamily="34" charset="0"/>
              </a:rPr>
              <a:t> </a:t>
            </a:r>
            <a:r>
              <a:rPr lang="en-US" sz="3200" dirty="0" smtClean="0">
                <a:latin typeface="Trebuchet MS" pitchFamily="34" charset="0"/>
              </a:rPr>
              <a:t>Drag a placeholder onto the</a:t>
            </a:r>
            <a:r>
              <a:rPr lang="en-US" sz="3200" baseline="0" dirty="0" smtClean="0">
                <a:latin typeface="Trebuchet MS" pitchFamily="34" charset="0"/>
              </a:rPr>
              <a:t> poster area,</a:t>
            </a:r>
            <a:r>
              <a:rPr lang="en-US" sz="3200" dirty="0" smtClean="0">
                <a:latin typeface="Trebuchet MS" pitchFamily="34" charset="0"/>
              </a:rPr>
              <a:t> size it, and click it to edit.</a:t>
            </a:r>
          </a:p>
          <a:p>
            <a:pPr defTabSz="4389219"/>
            <a:endParaRPr lang="en-US" sz="3200" dirty="0" smtClean="0">
              <a:latin typeface="Trebuchet MS" pitchFamily="34" charset="0"/>
            </a:endParaRPr>
          </a:p>
          <a:p>
            <a:pPr defTabSz="4389219"/>
            <a:r>
              <a:rPr lang="en-US" sz="3200" b="1" dirty="0" smtClean="0">
                <a:solidFill>
                  <a:srgbClr val="FFFF00"/>
                </a:solidFill>
                <a:latin typeface="Trebuchet MS" pitchFamily="34" charset="0"/>
              </a:rPr>
              <a:t>Section Header placeholder</a:t>
            </a:r>
          </a:p>
          <a:p>
            <a:pPr defTabSz="4389219"/>
            <a:r>
              <a:rPr lang="en-US" sz="3200" dirty="0" smtClean="0">
                <a:latin typeface="Trebuchet MS" pitchFamily="34" charset="0"/>
              </a:rPr>
              <a:t>Move</a:t>
            </a:r>
            <a:r>
              <a:rPr lang="en-US" sz="3200" baseline="0" dirty="0" smtClean="0">
                <a:latin typeface="Trebuchet MS" pitchFamily="34" charset="0"/>
              </a:rPr>
              <a:t> this preformatted section header placeholder to the poster area to add another section header. Use section headers to separate topics or concepts within your presentation. </a:t>
            </a:r>
          </a:p>
          <a:p>
            <a:pPr defTabSz="4389219"/>
            <a:endParaRPr lang="en-US" sz="3200" baseline="0" dirty="0" smtClean="0">
              <a:latin typeface="Trebuchet MS" pitchFamily="34" charset="0"/>
            </a:endParaRPr>
          </a:p>
          <a:p>
            <a:pPr defTabSz="4389219"/>
            <a:endParaRPr lang="en-US" sz="3200" dirty="0" smtClean="0">
              <a:latin typeface="Trebuchet MS" pitchFamily="34" charset="0"/>
            </a:endParaRPr>
          </a:p>
          <a:p>
            <a:pPr defTabSz="4389219"/>
            <a:endParaRPr lang="en-US" sz="3200" b="1" dirty="0" smtClean="0">
              <a:solidFill>
                <a:srgbClr val="FFFF00"/>
              </a:solidFill>
              <a:latin typeface="Trebuchet MS" pitchFamily="34" charset="0"/>
            </a:endParaRPr>
          </a:p>
          <a:p>
            <a:pPr defTabSz="4389219"/>
            <a:r>
              <a:rPr lang="en-US" sz="3200" b="1" dirty="0" smtClean="0">
                <a:solidFill>
                  <a:srgbClr val="FFFF00"/>
                </a:solidFill>
                <a:latin typeface="Trebuchet MS" pitchFamily="34" charset="0"/>
              </a:rPr>
              <a:t>Text placeholder</a:t>
            </a:r>
          </a:p>
          <a:p>
            <a:pPr defTabSz="4389219"/>
            <a:r>
              <a:rPr lang="en-US" sz="3200" baseline="0" dirty="0" smtClean="0">
                <a:latin typeface="Trebuchet MS" pitchFamily="34" charset="0"/>
              </a:rPr>
              <a:t>Move this preformatted text placeholder to the poster to add a new body of text.</a:t>
            </a:r>
          </a:p>
          <a:p>
            <a:pPr defTabSz="4389219"/>
            <a:endParaRPr lang="en-US" sz="3200" baseline="0" dirty="0" smtClean="0">
              <a:latin typeface="Trebuchet MS" pitchFamily="34" charset="0"/>
            </a:endParaRPr>
          </a:p>
          <a:p>
            <a:pPr defTabSz="4389219"/>
            <a:endParaRPr lang="en-US" sz="3200" baseline="0" dirty="0" smtClean="0">
              <a:latin typeface="Trebuchet MS" pitchFamily="34" charset="0"/>
            </a:endParaRPr>
          </a:p>
          <a:p>
            <a:pPr defTabSz="4389219"/>
            <a:endParaRPr lang="en-US" sz="3200" baseline="0" dirty="0" smtClean="0">
              <a:latin typeface="Trebuchet MS" pitchFamily="34" charset="0"/>
            </a:endParaRPr>
          </a:p>
          <a:p>
            <a:pPr defTabSz="4389219"/>
            <a:endParaRPr lang="en-US" sz="3200" b="1" baseline="0" dirty="0" smtClean="0">
              <a:solidFill>
                <a:srgbClr val="FFFF00"/>
              </a:solidFill>
              <a:latin typeface="Trebuchet MS" pitchFamily="34" charset="0"/>
            </a:endParaRPr>
          </a:p>
          <a:p>
            <a:pPr defTabSz="4389219"/>
            <a:r>
              <a:rPr lang="en-US" sz="3200" b="1" baseline="0" dirty="0" smtClean="0">
                <a:solidFill>
                  <a:srgbClr val="FFFF00"/>
                </a:solidFill>
                <a:latin typeface="Trebuchet MS" pitchFamily="34" charset="0"/>
              </a:rPr>
              <a:t>Picture placeholder</a:t>
            </a:r>
          </a:p>
          <a:p>
            <a:pPr defTabSz="4389219"/>
            <a:r>
              <a:rPr lang="en-US" sz="3200" baseline="0" dirty="0" smtClean="0">
                <a:latin typeface="Trebuchet MS" pitchFamily="34" charset="0"/>
              </a:rPr>
              <a:t>Move this graphic placeholder onto your poster, size it first, and then click it to add a picture to the poster.</a:t>
            </a:r>
          </a:p>
          <a:p>
            <a:pPr defTabSz="4389219"/>
            <a:endParaRPr lang="en-US" sz="3200" baseline="0" dirty="0" smtClean="0">
              <a:latin typeface="Trebuchet MS" pitchFamily="34" charset="0"/>
            </a:endParaRPr>
          </a:p>
          <a:p>
            <a:pPr defTabSz="4389219"/>
            <a:endParaRPr lang="en-US" sz="3200" baseline="0" dirty="0" smtClean="0">
              <a:latin typeface="Trebuchet MS" pitchFamily="34" charset="0"/>
            </a:endParaRPr>
          </a:p>
          <a:p>
            <a:pPr defTabSz="4389219"/>
            <a:endParaRPr lang="en-US" sz="3200" baseline="0" dirty="0" smtClean="0">
              <a:latin typeface="Trebuchet MS" pitchFamily="34" charset="0"/>
            </a:endParaRPr>
          </a:p>
          <a:p>
            <a:pPr algn="ctr"/>
            <a:endParaRPr lang="en-US" sz="4400" b="1" dirty="0" smtClean="0">
              <a:solidFill>
                <a:schemeClr val="bg1"/>
              </a:solidFill>
              <a:latin typeface="Trebuchet MS" pitchFamily="34" charset="0"/>
            </a:endParaRPr>
          </a:p>
          <a:p>
            <a:pPr algn="ctr"/>
            <a:endParaRPr lang="en-US" sz="4400" b="1" dirty="0" smtClean="0">
              <a:solidFill>
                <a:schemeClr val="bg1"/>
              </a:solidFill>
              <a:latin typeface="Trebuchet MS" pitchFamily="34" charset="0"/>
            </a:endParaRPr>
          </a:p>
          <a:p>
            <a:pPr algn="ctr"/>
            <a:endParaRPr lang="en-US" sz="4400" b="1" dirty="0" smtClean="0">
              <a:solidFill>
                <a:schemeClr val="bg1"/>
              </a:solidFill>
              <a:latin typeface="Trebuchet MS" pitchFamily="34" charset="0"/>
            </a:endParaRPr>
          </a:p>
          <a:p>
            <a:pPr algn="ctr"/>
            <a:endParaRPr lang="en-US" sz="4400" b="1" dirty="0" smtClean="0">
              <a:solidFill>
                <a:schemeClr val="bg1"/>
              </a:solidFill>
              <a:latin typeface="Trebuchet MS" pitchFamily="34" charset="0"/>
            </a:endParaRPr>
          </a:p>
          <a:p>
            <a:pPr defTabSz="4389219"/>
            <a:endParaRPr lang="en-US" sz="3200" dirty="0" smtClean="0">
              <a:latin typeface="Trebuchet MS" pitchFamily="34" charset="0"/>
            </a:endParaRPr>
          </a:p>
          <a:p>
            <a:pPr algn="ctr"/>
            <a:endParaRPr lang="en-US" sz="3200" b="1" dirty="0" smtClean="0">
              <a:solidFill>
                <a:schemeClr val="bg1"/>
              </a:solidFill>
              <a:latin typeface="Trebuchet MS" pitchFamily="34" charset="0"/>
            </a:endParaRPr>
          </a:p>
          <a:p>
            <a:pPr defTabSz="4389219"/>
            <a:endParaRPr lang="en-US" sz="3200" b="1" dirty="0" smtClean="0">
              <a:solidFill>
                <a:srgbClr val="FFFF00"/>
              </a:solidFill>
              <a:latin typeface="Trebuchet MS" pitchFamily="34" charset="0"/>
            </a:endParaRPr>
          </a:p>
          <a:p>
            <a:pPr algn="ctr"/>
            <a:endParaRPr lang="en-US" sz="4400" b="1" dirty="0">
              <a:latin typeface="Trebuchet MS" pitchFamily="34" charset="0"/>
            </a:endParaRPr>
          </a:p>
        </p:txBody>
      </p:sp>
      <p:sp>
        <p:nvSpPr>
          <p:cNvPr id="7" name="Rectangle 36"/>
          <p:cNvSpPr>
            <a:spLocks noChangeArrowheads="1"/>
          </p:cNvSpPr>
          <p:nvPr/>
        </p:nvSpPr>
        <p:spPr bwMode="auto">
          <a:xfrm>
            <a:off x="0" y="0"/>
            <a:ext cx="43891200" cy="4800600"/>
          </a:xfrm>
          <a:prstGeom prst="rect">
            <a:avLst/>
          </a:prstGeom>
          <a:solidFill>
            <a:schemeClr val="accent5">
              <a:lumMod val="75000"/>
            </a:schemeClr>
          </a:solidFill>
          <a:ln w="9525">
            <a:solidFill>
              <a:schemeClr val="tx1"/>
            </a:solidFill>
            <a:miter lim="800000"/>
            <a:headEnd/>
            <a:tailEnd/>
          </a:ln>
          <a:effectLst/>
        </p:spPr>
        <p:txBody>
          <a:bodyPr wrap="none" lIns="91436" tIns="45717" rIns="91436" bIns="45717" anchor="ctr"/>
          <a:lstStyle/>
          <a:p>
            <a:pPr>
              <a:defRPr/>
            </a:pPr>
            <a:endParaRPr lang="en-US" dirty="0"/>
          </a:p>
        </p:txBody>
      </p:sp>
      <p:sp>
        <p:nvSpPr>
          <p:cNvPr id="9" name="Rectangle 9"/>
          <p:cNvSpPr>
            <a:spLocks noChangeArrowheads="1"/>
          </p:cNvSpPr>
          <p:nvPr/>
        </p:nvSpPr>
        <p:spPr bwMode="auto">
          <a:xfrm>
            <a:off x="0" y="4805363"/>
            <a:ext cx="43891200" cy="152400"/>
          </a:xfrm>
          <a:prstGeom prst="rect">
            <a:avLst/>
          </a:prstGeom>
          <a:solidFill>
            <a:schemeClr val="accent5">
              <a:lumMod val="50000"/>
            </a:schemeClr>
          </a:solidFill>
          <a:ln w="152400">
            <a:noFill/>
            <a:miter lim="800000"/>
            <a:headEnd/>
            <a:tailEnd/>
          </a:ln>
          <a:effectLst/>
        </p:spPr>
        <p:txBody>
          <a:bodyPr wrap="none" lIns="91436" tIns="45717" rIns="91436" bIns="45717" anchor="ctr"/>
          <a:lstStyle/>
          <a:p>
            <a:pPr>
              <a:defRPr/>
            </a:pPr>
            <a:endParaRPr lang="en-US" dirty="0"/>
          </a:p>
        </p:txBody>
      </p:sp>
      <p:sp>
        <p:nvSpPr>
          <p:cNvPr id="10" name="Text Box 14"/>
          <p:cNvSpPr txBox="1">
            <a:spLocks noChangeArrowheads="1"/>
          </p:cNvSpPr>
          <p:nvPr/>
        </p:nvSpPr>
        <p:spPr bwMode="auto">
          <a:xfrm>
            <a:off x="819153" y="32232601"/>
            <a:ext cx="2514600" cy="336819"/>
          </a:xfrm>
          <a:prstGeom prst="rect">
            <a:avLst/>
          </a:prstGeom>
          <a:noFill/>
          <a:ln w="9525">
            <a:noFill/>
            <a:miter lim="800000"/>
            <a:headEnd/>
            <a:tailEnd/>
          </a:ln>
          <a:effectLst/>
        </p:spPr>
        <p:txBody>
          <a:bodyPr lIns="91263" tIns="45623" rIns="91263" bIns="45623">
            <a:spAutoFit/>
          </a:bodyPr>
          <a:lstStyle/>
          <a:p>
            <a:pPr eaLnBrk="0" hangingPunct="0">
              <a:lnSpc>
                <a:spcPct val="65000"/>
              </a:lnSpc>
              <a:spcBef>
                <a:spcPct val="50000"/>
              </a:spcBef>
              <a:defRPr/>
            </a:pPr>
            <a:r>
              <a:rPr lang="en-US" sz="500" b="1" dirty="0" smtClean="0">
                <a:solidFill>
                  <a:schemeClr val="bg1">
                    <a:lumMod val="75000"/>
                  </a:schemeClr>
                </a:solidFill>
                <a:latin typeface="Arial" charset="0"/>
              </a:rPr>
              <a:t>RESEARCH POSTER PRESENTATION </a:t>
            </a:r>
            <a:r>
              <a:rPr lang="en-US" sz="500" b="1" dirty="0">
                <a:solidFill>
                  <a:schemeClr val="bg1">
                    <a:lumMod val="75000"/>
                  </a:schemeClr>
                </a:solidFill>
                <a:latin typeface="Arial" charset="0"/>
              </a:rPr>
              <a:t>DESIGN © </a:t>
            </a:r>
            <a:r>
              <a:rPr lang="en-US" sz="500" b="1" dirty="0" smtClean="0">
                <a:solidFill>
                  <a:schemeClr val="bg1">
                    <a:lumMod val="75000"/>
                  </a:schemeClr>
                </a:solidFill>
                <a:latin typeface="Arial" charset="0"/>
              </a:rPr>
              <a:t>2011</a:t>
            </a:r>
            <a:endParaRPr lang="en-US" sz="500" b="1" dirty="0">
              <a:solidFill>
                <a:schemeClr val="bg1">
                  <a:lumMod val="75000"/>
                </a:schemeClr>
              </a:solidFill>
              <a:latin typeface="Arial" charset="0"/>
            </a:endParaRPr>
          </a:p>
          <a:p>
            <a:pPr eaLnBrk="0" hangingPunct="0">
              <a:lnSpc>
                <a:spcPct val="65000"/>
              </a:lnSpc>
              <a:spcBef>
                <a:spcPct val="50000"/>
              </a:spcBef>
              <a:defRPr/>
            </a:pPr>
            <a:r>
              <a:rPr lang="en-US" sz="1100" b="1" dirty="0">
                <a:solidFill>
                  <a:schemeClr val="bg1">
                    <a:lumMod val="75000"/>
                  </a:schemeClr>
                </a:solidFill>
                <a:latin typeface="Arial" charset="0"/>
              </a:rPr>
              <a:t>www.PosterPresentations.com</a:t>
            </a:r>
          </a:p>
        </p:txBody>
      </p:sp>
      <p:sp>
        <p:nvSpPr>
          <p:cNvPr id="15" name="Rectangle 35"/>
          <p:cNvSpPr>
            <a:spLocks noChangeArrowheads="1"/>
          </p:cNvSpPr>
          <p:nvPr/>
        </p:nvSpPr>
        <p:spPr bwMode="auto">
          <a:xfrm>
            <a:off x="32918400" y="5257800"/>
            <a:ext cx="10058400" cy="26746200"/>
          </a:xfrm>
          <a:prstGeom prst="rect">
            <a:avLst/>
          </a:prstGeom>
          <a:solidFill>
            <a:srgbClr val="FFFFFF"/>
          </a:solidFill>
          <a:ln w="9525">
            <a:solidFill>
              <a:schemeClr val="tx2"/>
            </a:solidFill>
            <a:miter lim="800000"/>
            <a:headEnd/>
            <a:tailEnd/>
          </a:ln>
          <a:effectLst/>
        </p:spPr>
        <p:txBody>
          <a:bodyPr wrap="none" lIns="91436" tIns="45717" rIns="91436" bIns="45717" anchor="ctr"/>
          <a:lstStyle/>
          <a:p>
            <a:pPr>
              <a:defRPr/>
            </a:pPr>
            <a:endParaRPr lang="en-US" dirty="0"/>
          </a:p>
        </p:txBody>
      </p:sp>
      <p:sp>
        <p:nvSpPr>
          <p:cNvPr id="16" name="Rectangle 33"/>
          <p:cNvSpPr>
            <a:spLocks noChangeArrowheads="1"/>
          </p:cNvSpPr>
          <p:nvPr/>
        </p:nvSpPr>
        <p:spPr bwMode="auto">
          <a:xfrm>
            <a:off x="11582400" y="5257800"/>
            <a:ext cx="10058400" cy="26746200"/>
          </a:xfrm>
          <a:prstGeom prst="rect">
            <a:avLst/>
          </a:prstGeom>
          <a:solidFill>
            <a:srgbClr val="FFFFFF"/>
          </a:solidFill>
          <a:ln w="9525">
            <a:solidFill>
              <a:schemeClr val="tx2"/>
            </a:solidFill>
            <a:miter lim="800000"/>
            <a:headEnd/>
            <a:tailEnd/>
          </a:ln>
          <a:effectLst/>
        </p:spPr>
        <p:txBody>
          <a:bodyPr wrap="none" lIns="91436" tIns="45717" rIns="91436" bIns="45717" anchor="ctr"/>
          <a:lstStyle/>
          <a:p>
            <a:pPr>
              <a:defRPr/>
            </a:pPr>
            <a:endParaRPr lang="en-US" dirty="0"/>
          </a:p>
        </p:txBody>
      </p:sp>
      <p:sp>
        <p:nvSpPr>
          <p:cNvPr id="17" name="Rectangle 33"/>
          <p:cNvSpPr>
            <a:spLocks noChangeArrowheads="1"/>
          </p:cNvSpPr>
          <p:nvPr/>
        </p:nvSpPr>
        <p:spPr bwMode="auto">
          <a:xfrm>
            <a:off x="22250400" y="5257800"/>
            <a:ext cx="10058400" cy="26746200"/>
          </a:xfrm>
          <a:prstGeom prst="rect">
            <a:avLst/>
          </a:prstGeom>
          <a:solidFill>
            <a:srgbClr val="FFFFFF"/>
          </a:solidFill>
          <a:ln w="9525">
            <a:solidFill>
              <a:schemeClr val="tx2"/>
            </a:solidFill>
            <a:miter lim="800000"/>
            <a:headEnd/>
            <a:tailEnd/>
          </a:ln>
          <a:effectLst/>
        </p:spPr>
        <p:txBody>
          <a:bodyPr wrap="none" lIns="91436" tIns="45717" rIns="91436" bIns="45717" anchor="ctr"/>
          <a:lstStyle/>
          <a:p>
            <a:pPr>
              <a:defRPr/>
            </a:pPr>
            <a:endParaRPr lang="en-US" dirty="0"/>
          </a:p>
        </p:txBody>
      </p:sp>
      <p:sp>
        <p:nvSpPr>
          <p:cNvPr id="25" name="Rectangle 33"/>
          <p:cNvSpPr>
            <a:spLocks noChangeArrowheads="1"/>
          </p:cNvSpPr>
          <p:nvPr/>
        </p:nvSpPr>
        <p:spPr bwMode="auto">
          <a:xfrm>
            <a:off x="922338" y="5257800"/>
            <a:ext cx="10058400" cy="26746200"/>
          </a:xfrm>
          <a:prstGeom prst="rect">
            <a:avLst/>
          </a:prstGeom>
          <a:solidFill>
            <a:srgbClr val="FFFFFF"/>
          </a:solidFill>
          <a:ln w="9525">
            <a:solidFill>
              <a:schemeClr val="tx2"/>
            </a:solidFill>
            <a:miter lim="800000"/>
            <a:headEnd/>
            <a:tailEnd/>
          </a:ln>
          <a:effectLst/>
        </p:spPr>
        <p:txBody>
          <a:bodyPr wrap="none" lIns="91436" tIns="45717" rIns="91436" bIns="45717" anchor="ctr"/>
          <a:lstStyle/>
          <a:p>
            <a:pPr>
              <a:defRPr/>
            </a:pPr>
            <a:endParaRPr lang="en-US" dirty="0"/>
          </a:p>
        </p:txBody>
      </p:sp>
      <p:sp>
        <p:nvSpPr>
          <p:cNvPr id="34" name="Rectangle 33"/>
          <p:cNvSpPr/>
          <p:nvPr/>
        </p:nvSpPr>
        <p:spPr>
          <a:xfrm>
            <a:off x="-10370486" y="21297014"/>
            <a:ext cx="10018560" cy="77724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7" rIns="91436" bIns="45717" rtlCol="0" anchor="ctr"/>
          <a:lstStyle/>
          <a:p>
            <a:pPr algn="ctr"/>
            <a:endParaRPr lang="en-US" dirty="0"/>
          </a:p>
        </p:txBody>
      </p:sp>
      <p:pic>
        <p:nvPicPr>
          <p:cNvPr id="36" name="Picture 2"/>
          <p:cNvPicPr>
            <a:picLocks noChangeAspect="1" noChangeArrowheads="1"/>
          </p:cNvPicPr>
          <p:nvPr/>
        </p:nvPicPr>
        <p:blipFill>
          <a:blip r:embed="rId3" cstate="print"/>
          <a:srcRect/>
          <a:stretch>
            <a:fillRect/>
          </a:stretch>
        </p:blipFill>
        <p:spPr bwMode="auto">
          <a:xfrm>
            <a:off x="49098247" y="15525143"/>
            <a:ext cx="4741366" cy="3058182"/>
          </a:xfrm>
          <a:prstGeom prst="rect">
            <a:avLst/>
          </a:prstGeom>
          <a:noFill/>
          <a:ln w="9525">
            <a:noFill/>
            <a:miter lim="800000"/>
            <a:headEnd/>
            <a:tailEnd/>
          </a:ln>
          <a:effectLst/>
        </p:spPr>
      </p:pic>
      <p:pic>
        <p:nvPicPr>
          <p:cNvPr id="42" name="Picture 2"/>
          <p:cNvPicPr>
            <a:picLocks noChangeAspect="1" noChangeArrowheads="1"/>
          </p:cNvPicPr>
          <p:nvPr/>
        </p:nvPicPr>
        <p:blipFill>
          <a:blip r:embed="rId4" cstate="print"/>
          <a:srcRect/>
          <a:stretch>
            <a:fillRect/>
          </a:stretch>
        </p:blipFill>
        <p:spPr bwMode="auto">
          <a:xfrm>
            <a:off x="47342926" y="13118821"/>
            <a:ext cx="590550" cy="438150"/>
          </a:xfrm>
          <a:prstGeom prst="rect">
            <a:avLst/>
          </a:prstGeom>
          <a:noFill/>
          <a:ln w="9525">
            <a:solidFill>
              <a:schemeClr val="tx1"/>
            </a:solidFill>
            <a:miter lim="800000"/>
            <a:headEnd/>
            <a:tailEnd/>
          </a:ln>
          <a:effectLst/>
        </p:spPr>
      </p:pic>
      <p:sp>
        <p:nvSpPr>
          <p:cNvPr id="44" name="TextBox 43"/>
          <p:cNvSpPr txBox="1"/>
          <p:nvPr/>
        </p:nvSpPr>
        <p:spPr>
          <a:xfrm>
            <a:off x="44487740" y="30588807"/>
            <a:ext cx="9160286" cy="2185208"/>
          </a:xfrm>
          <a:prstGeom prst="rect">
            <a:avLst/>
          </a:prstGeom>
          <a:noFill/>
        </p:spPr>
        <p:txBody>
          <a:bodyPr wrap="square" lIns="91436" tIns="45717" rIns="91436" bIns="45717" rtlCol="0">
            <a:spAutoFit/>
          </a:bodyPr>
          <a:lstStyle/>
          <a:p>
            <a:r>
              <a:rPr lang="en-US" sz="3600" dirty="0" smtClean="0">
                <a:solidFill>
                  <a:schemeClr val="bg1"/>
                </a:solidFill>
              </a:rPr>
              <a:t>© 2011 PosterPresentations.com</a:t>
            </a:r>
            <a:br>
              <a:rPr lang="en-US" sz="3600" dirty="0" smtClean="0">
                <a:solidFill>
                  <a:schemeClr val="bg1"/>
                </a:solidFill>
              </a:rPr>
            </a:br>
            <a:r>
              <a:rPr lang="en-US" sz="3600" dirty="0" smtClean="0">
                <a:solidFill>
                  <a:schemeClr val="bg1"/>
                </a:solidFill>
              </a:rPr>
              <a:t>    </a:t>
            </a:r>
            <a:r>
              <a:rPr lang="en-US" sz="3200" dirty="0" smtClean="0">
                <a:solidFill>
                  <a:schemeClr val="bg1"/>
                </a:solidFill>
              </a:rPr>
              <a:t>2117 Fourth Street ,</a:t>
            </a:r>
            <a:r>
              <a:rPr lang="en-US" sz="3200" baseline="0" dirty="0" smtClean="0">
                <a:solidFill>
                  <a:schemeClr val="bg1"/>
                </a:solidFill>
              </a:rPr>
              <a:t> Unit C</a:t>
            </a:r>
            <a:br>
              <a:rPr lang="en-US" sz="3200" baseline="0" dirty="0" smtClean="0">
                <a:solidFill>
                  <a:schemeClr val="bg1"/>
                </a:solidFill>
              </a:rPr>
            </a:br>
            <a:r>
              <a:rPr lang="en-US" sz="3200" baseline="0" dirty="0" smtClean="0">
                <a:solidFill>
                  <a:schemeClr val="bg1"/>
                </a:solidFill>
              </a:rPr>
              <a:t>    Berkeley CA 94710</a:t>
            </a:r>
            <a:br>
              <a:rPr lang="en-US" sz="3200" baseline="0" dirty="0" smtClean="0">
                <a:solidFill>
                  <a:schemeClr val="bg1"/>
                </a:solidFill>
              </a:rPr>
            </a:br>
            <a:r>
              <a:rPr lang="en-US" sz="3200" baseline="0" dirty="0" smtClean="0">
                <a:solidFill>
                  <a:schemeClr val="bg1"/>
                </a:solidFill>
              </a:rPr>
              <a:t>    </a:t>
            </a:r>
            <a:r>
              <a:rPr lang="en-US" sz="3200" b="1" baseline="0" dirty="0" smtClean="0">
                <a:solidFill>
                  <a:srgbClr val="FFFF00"/>
                </a:solidFill>
              </a:rPr>
              <a:t>posterpresenter@gmail.com</a:t>
            </a:r>
            <a:endParaRPr lang="en-US" sz="3600" b="1" dirty="0">
              <a:solidFill>
                <a:srgbClr val="FFFF00"/>
              </a:solidFill>
            </a:endParaRPr>
          </a:p>
        </p:txBody>
      </p:sp>
      <p:grpSp>
        <p:nvGrpSpPr>
          <p:cNvPr id="40" name="Group 39"/>
          <p:cNvGrpSpPr/>
          <p:nvPr/>
        </p:nvGrpSpPr>
        <p:grpSpPr>
          <a:xfrm>
            <a:off x="-10239857" y="31696514"/>
            <a:ext cx="9771398" cy="1090621"/>
            <a:chOff x="44242388" y="28054064"/>
            <a:chExt cx="9771398" cy="1090621"/>
          </a:xfrm>
        </p:grpSpPr>
        <p:sp>
          <p:nvSpPr>
            <p:cNvPr id="35" name="Rounded Rectangle 34"/>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Picture 7" descr="http://t2.gstatic.com/images?q=tbn:ANd9GcR4APHC6TT9w54M2zn_pvCiBxUNcspYPoVxirLRphBoJabfSvu7zw">
              <a:hlinkClick r:id="rId5"/>
            </p:cNvPr>
            <p:cNvPicPr>
              <a:picLocks noChangeAspect="1" noChangeArrowheads="1"/>
            </p:cNvPicPr>
            <p:nvPr userDrawn="1"/>
          </p:nvPicPr>
          <p:blipFill>
            <a:blip r:embed="rId6"/>
            <a:srcRect/>
            <a:stretch>
              <a:fillRect/>
            </a:stretch>
          </p:blipFill>
          <p:spPr bwMode="auto">
            <a:xfrm>
              <a:off x="44341112" y="28126635"/>
              <a:ext cx="914400" cy="914400"/>
            </a:xfrm>
            <a:prstGeom prst="rect">
              <a:avLst/>
            </a:prstGeom>
            <a:noFill/>
          </p:spPr>
        </p:pic>
        <p:sp>
          <p:nvSpPr>
            <p:cNvPr id="33" name="TextBox 32"/>
            <p:cNvSpPr txBox="1"/>
            <p:nvPr userDrawn="1"/>
          </p:nvSpPr>
          <p:spPr>
            <a:xfrm>
              <a:off x="45342598" y="28154090"/>
              <a:ext cx="8671188" cy="892552"/>
            </a:xfrm>
            <a:prstGeom prst="rect">
              <a:avLst/>
            </a:prstGeom>
            <a:noFill/>
          </p:spPr>
          <p:txBody>
            <a:bodyPr wrap="square" rtlCol="0">
              <a:spAutoFit/>
            </a:bodyPr>
            <a:lstStyle/>
            <a:p>
              <a:r>
                <a:rPr lang="en-US" sz="2600" dirty="0" smtClean="0">
                  <a:solidFill>
                    <a:schemeClr val="tx2"/>
                  </a:solidFill>
                  <a:latin typeface="Trebuchet MS" pitchFamily="34" charset="0"/>
                </a:rPr>
                <a:t>Student</a:t>
              </a:r>
              <a:r>
                <a:rPr lang="en-US" sz="2600" baseline="0" dirty="0" smtClean="0">
                  <a:solidFill>
                    <a:schemeClr val="tx2"/>
                  </a:solidFill>
                  <a:latin typeface="Trebuchet MS" pitchFamily="34" charset="0"/>
                </a:rPr>
                <a:t> discounts are available on our </a:t>
              </a:r>
              <a:r>
                <a:rPr lang="en-US" sz="2600" baseline="0" dirty="0" err="1" smtClean="0">
                  <a:solidFill>
                    <a:schemeClr val="tx2"/>
                  </a:solidFill>
                  <a:latin typeface="Trebuchet MS" pitchFamily="34" charset="0"/>
                </a:rPr>
                <a:t>Facebook</a:t>
              </a:r>
              <a:r>
                <a:rPr lang="en-US" sz="2600" baseline="0" dirty="0" smtClean="0">
                  <a:solidFill>
                    <a:schemeClr val="tx2"/>
                  </a:solidFill>
                  <a:latin typeface="Trebuchet MS" pitchFamily="34" charset="0"/>
                </a:rPr>
                <a:t> page.</a:t>
              </a:r>
              <a:br>
                <a:rPr lang="en-US" sz="2600" baseline="0" dirty="0" smtClean="0">
                  <a:solidFill>
                    <a:schemeClr val="tx2"/>
                  </a:solidFill>
                  <a:latin typeface="Trebuchet MS" pitchFamily="34" charset="0"/>
                </a:rPr>
              </a:br>
              <a:r>
                <a:rPr lang="en-US" sz="2600" baseline="0" dirty="0" smtClean="0">
                  <a:solidFill>
                    <a:schemeClr val="tx2"/>
                  </a:solidFill>
                  <a:latin typeface="Trebuchet MS" pitchFamily="34" charset="0"/>
                </a:rPr>
                <a:t>Go to </a:t>
              </a:r>
              <a:r>
                <a:rPr lang="en-US" sz="2600" u="sng" baseline="0" dirty="0" smtClean="0">
                  <a:solidFill>
                    <a:schemeClr val="tx2"/>
                  </a:solidFill>
                  <a:latin typeface="Trebuchet MS" pitchFamily="34" charset="0"/>
                </a:rPr>
                <a:t>PosterPresentations.com</a:t>
              </a:r>
              <a:r>
                <a:rPr lang="en-US" sz="2600" baseline="0" dirty="0" smtClean="0">
                  <a:solidFill>
                    <a:schemeClr val="tx2"/>
                  </a:solidFill>
                  <a:latin typeface="Trebuchet MS" pitchFamily="34" charset="0"/>
                </a:rPr>
                <a:t> and click on the FB icon. </a:t>
              </a:r>
              <a:endParaRPr lang="en-US" sz="2600" dirty="0">
                <a:solidFill>
                  <a:schemeClr val="tx2"/>
                </a:solidFill>
                <a:latin typeface="Trebuchet MS" pitchFamily="34" charset="0"/>
              </a:endParaRPr>
            </a:p>
          </p:txBody>
        </p:sp>
      </p:grpSp>
      <p:cxnSp>
        <p:nvCxnSpPr>
          <p:cNvPr id="43" name="Straight Connector 42"/>
          <p:cNvCxnSpPr/>
          <p:nvPr/>
        </p:nvCxnSpPr>
        <p:spPr>
          <a:xfrm>
            <a:off x="44222126" y="30500133"/>
            <a:ext cx="10050462"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10370486" y="11582400"/>
            <a:ext cx="10018560" cy="1607"/>
          </a:xfrm>
          <a:prstGeom prst="line">
            <a:avLst/>
          </a:prstGeom>
          <a:ln>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44254028" y="4841856"/>
            <a:ext cx="10018560" cy="1607"/>
          </a:xfrm>
          <a:prstGeom prst="line">
            <a:avLst/>
          </a:prstGeom>
          <a:ln>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52" r:id="rId1"/>
  </p:sldLayoutIdLst>
  <p:txStyles>
    <p:titleStyle>
      <a:lvl1pPr algn="ctr" defTabSz="4388900" rtl="0" eaLnBrk="1" latinLnBrk="0" hangingPunct="1">
        <a:spcBef>
          <a:spcPct val="0"/>
        </a:spcBef>
        <a:buNone/>
        <a:defRPr sz="8800" kern="1200">
          <a:solidFill>
            <a:schemeClr val="bg1"/>
          </a:solidFill>
          <a:latin typeface="Trebuchet MS" pitchFamily="34" charset="0"/>
          <a:ea typeface="+mj-ea"/>
          <a:cs typeface="+mj-cs"/>
        </a:defRPr>
      </a:lvl1pPr>
    </p:titleStyle>
    <p:bodyStyle>
      <a:lvl1pPr marL="1645838" indent="-1645838" algn="l" defTabSz="4388900" rtl="0" eaLnBrk="1" latinLnBrk="0" hangingPunct="1">
        <a:spcBef>
          <a:spcPct val="20000"/>
        </a:spcBef>
        <a:buFont typeface="Arial" pitchFamily="34" charset="0"/>
        <a:buChar char="•"/>
        <a:defRPr sz="15400" kern="1200">
          <a:solidFill>
            <a:schemeClr val="tx1"/>
          </a:solidFill>
          <a:latin typeface="+mn-lt"/>
          <a:ea typeface="+mn-ea"/>
          <a:cs typeface="+mn-cs"/>
        </a:defRPr>
      </a:lvl1pPr>
      <a:lvl2pPr marL="3565982" indent="-1371531" algn="l" defTabSz="4388900" rtl="0" eaLnBrk="1" latinLnBrk="0" hangingPunct="1">
        <a:spcBef>
          <a:spcPct val="20000"/>
        </a:spcBef>
        <a:buFont typeface="Arial" pitchFamily="34" charset="0"/>
        <a:buChar char="–"/>
        <a:defRPr sz="13500" kern="1200">
          <a:solidFill>
            <a:schemeClr val="tx1"/>
          </a:solidFill>
          <a:latin typeface="+mn-lt"/>
          <a:ea typeface="+mn-ea"/>
          <a:cs typeface="+mn-cs"/>
        </a:defRPr>
      </a:lvl2pPr>
      <a:lvl3pPr marL="5486126" indent="-1097226" algn="l" defTabSz="4388900" rtl="0" eaLnBrk="1" latinLnBrk="0" hangingPunct="1">
        <a:spcBef>
          <a:spcPct val="20000"/>
        </a:spcBef>
        <a:buFont typeface="Arial" pitchFamily="34" charset="0"/>
        <a:buChar char="•"/>
        <a:defRPr sz="11600" kern="1200">
          <a:solidFill>
            <a:schemeClr val="tx1"/>
          </a:solidFill>
          <a:latin typeface="+mn-lt"/>
          <a:ea typeface="+mn-ea"/>
          <a:cs typeface="+mn-cs"/>
        </a:defRPr>
      </a:lvl3pPr>
      <a:lvl4pPr marL="76805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4pPr>
      <a:lvl5pPr marL="9875026"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5pPr>
      <a:lvl6pPr marL="120694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6pPr>
      <a:lvl7pPr marL="14263926"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7pPr>
      <a:lvl8pPr marL="164583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8pPr>
      <a:lvl9pPr marL="1865282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9pPr>
    </p:bodyStyle>
    <p:other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7" name="Rectangle 36"/>
          <p:cNvSpPr>
            <a:spLocks noChangeArrowheads="1"/>
          </p:cNvSpPr>
          <p:nvPr/>
        </p:nvSpPr>
        <p:spPr bwMode="auto">
          <a:xfrm>
            <a:off x="0" y="0"/>
            <a:ext cx="43891200" cy="4800600"/>
          </a:xfrm>
          <a:prstGeom prst="rect">
            <a:avLst/>
          </a:prstGeom>
          <a:solidFill>
            <a:schemeClr val="accent5">
              <a:lumMod val="75000"/>
            </a:schemeClr>
          </a:solidFill>
          <a:ln w="9525">
            <a:solidFill>
              <a:schemeClr val="tx1"/>
            </a:solidFill>
            <a:miter lim="800000"/>
            <a:headEnd/>
            <a:tailEnd/>
          </a:ln>
          <a:effectLst/>
        </p:spPr>
        <p:txBody>
          <a:bodyPr wrap="none" lIns="91436" tIns="45717" rIns="91436" bIns="45717" anchor="ctr"/>
          <a:lstStyle/>
          <a:p>
            <a:pPr>
              <a:defRPr/>
            </a:pPr>
            <a:endParaRPr lang="en-US" dirty="0"/>
          </a:p>
        </p:txBody>
      </p:sp>
      <p:sp>
        <p:nvSpPr>
          <p:cNvPr id="8" name="Rectangle 33"/>
          <p:cNvSpPr>
            <a:spLocks noChangeArrowheads="1"/>
          </p:cNvSpPr>
          <p:nvPr/>
        </p:nvSpPr>
        <p:spPr bwMode="auto">
          <a:xfrm>
            <a:off x="914403" y="5257800"/>
            <a:ext cx="13585371" cy="26746200"/>
          </a:xfrm>
          <a:prstGeom prst="rect">
            <a:avLst/>
          </a:prstGeom>
          <a:solidFill>
            <a:schemeClr val="bg1"/>
          </a:solidFill>
          <a:ln w="9525">
            <a:solidFill>
              <a:schemeClr val="tx2"/>
            </a:solidFill>
            <a:miter lim="800000"/>
            <a:headEnd/>
            <a:tailEnd/>
          </a:ln>
          <a:effectLst/>
        </p:spPr>
        <p:txBody>
          <a:bodyPr wrap="none" lIns="91436" tIns="45717" rIns="91436" bIns="45717" anchor="ctr"/>
          <a:lstStyle/>
          <a:p>
            <a:pPr>
              <a:defRPr/>
            </a:pPr>
            <a:endParaRPr lang="en-US" dirty="0"/>
          </a:p>
        </p:txBody>
      </p:sp>
      <p:sp>
        <p:nvSpPr>
          <p:cNvPr id="9" name="Rectangle 9"/>
          <p:cNvSpPr>
            <a:spLocks noChangeArrowheads="1"/>
          </p:cNvSpPr>
          <p:nvPr/>
        </p:nvSpPr>
        <p:spPr bwMode="auto">
          <a:xfrm>
            <a:off x="0" y="4805363"/>
            <a:ext cx="43891200" cy="152400"/>
          </a:xfrm>
          <a:prstGeom prst="rect">
            <a:avLst/>
          </a:prstGeom>
          <a:solidFill>
            <a:schemeClr val="accent5">
              <a:lumMod val="50000"/>
            </a:schemeClr>
          </a:solidFill>
          <a:ln w="152400">
            <a:noFill/>
            <a:miter lim="800000"/>
            <a:headEnd/>
            <a:tailEnd/>
          </a:ln>
          <a:effectLst/>
        </p:spPr>
        <p:txBody>
          <a:bodyPr wrap="none" lIns="91436" tIns="45717" rIns="91436" bIns="45717" anchor="ctr"/>
          <a:lstStyle/>
          <a:p>
            <a:pPr>
              <a:defRPr/>
            </a:pPr>
            <a:endParaRPr lang="en-US" dirty="0"/>
          </a:p>
        </p:txBody>
      </p:sp>
      <p:sp>
        <p:nvSpPr>
          <p:cNvPr id="10" name="Text Box 14"/>
          <p:cNvSpPr txBox="1">
            <a:spLocks noChangeArrowheads="1"/>
          </p:cNvSpPr>
          <p:nvPr/>
        </p:nvSpPr>
        <p:spPr bwMode="auto">
          <a:xfrm>
            <a:off x="819153" y="32232601"/>
            <a:ext cx="2514600" cy="336819"/>
          </a:xfrm>
          <a:prstGeom prst="rect">
            <a:avLst/>
          </a:prstGeom>
          <a:noFill/>
          <a:ln w="9525">
            <a:noFill/>
            <a:miter lim="800000"/>
            <a:headEnd/>
            <a:tailEnd/>
          </a:ln>
          <a:effectLst/>
        </p:spPr>
        <p:txBody>
          <a:bodyPr lIns="91263" tIns="45623" rIns="91263" bIns="45623">
            <a:spAutoFit/>
          </a:bodyPr>
          <a:lstStyle/>
          <a:p>
            <a:pPr eaLnBrk="0" hangingPunct="0">
              <a:lnSpc>
                <a:spcPct val="65000"/>
              </a:lnSpc>
              <a:spcBef>
                <a:spcPct val="50000"/>
              </a:spcBef>
              <a:defRPr/>
            </a:pPr>
            <a:r>
              <a:rPr lang="en-US" sz="500" b="1" dirty="0" smtClean="0">
                <a:solidFill>
                  <a:schemeClr val="bg1">
                    <a:lumMod val="75000"/>
                  </a:schemeClr>
                </a:solidFill>
                <a:latin typeface="Arial" charset="0"/>
              </a:rPr>
              <a:t>RESEARCH POSTER PRESENTATION </a:t>
            </a:r>
            <a:r>
              <a:rPr lang="en-US" sz="500" b="1" dirty="0">
                <a:solidFill>
                  <a:schemeClr val="bg1">
                    <a:lumMod val="75000"/>
                  </a:schemeClr>
                </a:solidFill>
                <a:latin typeface="Arial" charset="0"/>
              </a:rPr>
              <a:t>DESIGN © </a:t>
            </a:r>
            <a:r>
              <a:rPr lang="en-US" sz="500" b="1" dirty="0" smtClean="0">
                <a:solidFill>
                  <a:schemeClr val="bg1">
                    <a:lumMod val="75000"/>
                  </a:schemeClr>
                </a:solidFill>
                <a:latin typeface="Arial" charset="0"/>
              </a:rPr>
              <a:t>2011</a:t>
            </a:r>
            <a:endParaRPr lang="en-US" sz="500" b="1" dirty="0">
              <a:solidFill>
                <a:schemeClr val="bg1">
                  <a:lumMod val="75000"/>
                </a:schemeClr>
              </a:solidFill>
              <a:latin typeface="Arial" charset="0"/>
            </a:endParaRPr>
          </a:p>
          <a:p>
            <a:pPr eaLnBrk="0" hangingPunct="0">
              <a:lnSpc>
                <a:spcPct val="65000"/>
              </a:lnSpc>
              <a:spcBef>
                <a:spcPct val="50000"/>
              </a:spcBef>
              <a:defRPr/>
            </a:pPr>
            <a:r>
              <a:rPr lang="en-US" sz="1100" b="1" dirty="0">
                <a:solidFill>
                  <a:schemeClr val="bg1">
                    <a:lumMod val="75000"/>
                  </a:schemeClr>
                </a:solidFill>
                <a:latin typeface="Arial" charset="0"/>
              </a:rPr>
              <a:t>www.PosterPresentations.com</a:t>
            </a:r>
          </a:p>
        </p:txBody>
      </p:sp>
      <p:sp>
        <p:nvSpPr>
          <p:cNvPr id="18" name="Rectangle 33"/>
          <p:cNvSpPr>
            <a:spLocks noChangeArrowheads="1"/>
          </p:cNvSpPr>
          <p:nvPr/>
        </p:nvSpPr>
        <p:spPr bwMode="auto">
          <a:xfrm>
            <a:off x="15150536" y="5257800"/>
            <a:ext cx="13585371" cy="26746200"/>
          </a:xfrm>
          <a:prstGeom prst="rect">
            <a:avLst/>
          </a:prstGeom>
          <a:solidFill>
            <a:schemeClr val="bg1"/>
          </a:solidFill>
          <a:ln w="9525">
            <a:solidFill>
              <a:schemeClr val="tx2"/>
            </a:solidFill>
            <a:miter lim="800000"/>
            <a:headEnd/>
            <a:tailEnd/>
          </a:ln>
          <a:effectLst/>
        </p:spPr>
        <p:txBody>
          <a:bodyPr wrap="none" lIns="91436" tIns="45717" rIns="91436" bIns="45717" anchor="ctr"/>
          <a:lstStyle/>
          <a:p>
            <a:pPr>
              <a:defRPr/>
            </a:pPr>
            <a:endParaRPr lang="en-US" dirty="0"/>
          </a:p>
        </p:txBody>
      </p:sp>
      <p:sp>
        <p:nvSpPr>
          <p:cNvPr id="19" name="Rectangle 33"/>
          <p:cNvSpPr>
            <a:spLocks noChangeArrowheads="1"/>
          </p:cNvSpPr>
          <p:nvPr/>
        </p:nvSpPr>
        <p:spPr bwMode="auto">
          <a:xfrm>
            <a:off x="29386670" y="5257800"/>
            <a:ext cx="13585371" cy="26746200"/>
          </a:xfrm>
          <a:prstGeom prst="rect">
            <a:avLst/>
          </a:prstGeom>
          <a:solidFill>
            <a:schemeClr val="bg1"/>
          </a:solidFill>
          <a:ln w="9525">
            <a:solidFill>
              <a:schemeClr val="tx2"/>
            </a:solidFill>
            <a:miter lim="800000"/>
            <a:headEnd/>
            <a:tailEnd/>
          </a:ln>
          <a:effectLst/>
        </p:spPr>
        <p:txBody>
          <a:bodyPr wrap="none" lIns="91436" tIns="45717" rIns="91436" bIns="45717" anchor="ctr"/>
          <a:lstStyle/>
          <a:p>
            <a:pPr>
              <a:defRPr/>
            </a:pPr>
            <a:endParaRPr lang="en-US" dirty="0"/>
          </a:p>
        </p:txBody>
      </p:sp>
      <p:sp>
        <p:nvSpPr>
          <p:cNvPr id="27" name="Rectangle 26"/>
          <p:cNvSpPr/>
          <p:nvPr/>
        </p:nvSpPr>
        <p:spPr>
          <a:xfrm>
            <a:off x="44222126" y="0"/>
            <a:ext cx="10050462" cy="329184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82872" tIns="365741" rIns="182872" bIns="182872" rtlCol="0" anchor="t" anchorCtr="0"/>
          <a:lstStyle/>
          <a:p>
            <a:pPr algn="ctr"/>
            <a:r>
              <a:rPr lang="en-US" sz="4000" b="1" dirty="0" smtClean="0">
                <a:solidFill>
                  <a:schemeClr val="bg1"/>
                </a:solidFill>
                <a:latin typeface="Trebuchet MS" pitchFamily="34" charset="0"/>
              </a:rPr>
              <a:t>QUICK</a:t>
            </a:r>
            <a:r>
              <a:rPr lang="en-US" sz="4000" b="1" baseline="0" dirty="0" smtClean="0">
                <a:solidFill>
                  <a:schemeClr val="bg1"/>
                </a:solidFill>
                <a:latin typeface="Trebuchet MS" pitchFamily="34" charset="0"/>
              </a:rPr>
              <a:t> TIPS</a:t>
            </a:r>
            <a:endParaRPr lang="en-US" sz="4000" b="1" dirty="0" smtClean="0">
              <a:solidFill>
                <a:schemeClr val="bg1"/>
              </a:solidFill>
              <a:latin typeface="Trebuchet MS" pitchFamily="34" charset="0"/>
            </a:endParaRPr>
          </a:p>
          <a:p>
            <a:pPr algn="ctr"/>
            <a:r>
              <a:rPr lang="en-US" sz="4000" b="1" dirty="0" smtClean="0">
                <a:solidFill>
                  <a:srgbClr val="FFFF00"/>
                </a:solidFill>
                <a:latin typeface="Trebuchet MS" pitchFamily="34" charset="0"/>
              </a:rPr>
              <a:t>(--THIS SECTION DOES NOT PRINT--)</a:t>
            </a:r>
          </a:p>
          <a:p>
            <a:pPr algn="ctr"/>
            <a:endParaRPr lang="en-US" sz="3200" b="1" dirty="0" smtClean="0">
              <a:latin typeface="Trebuchet MS" pitchFamily="34" charset="0"/>
            </a:endParaRPr>
          </a:p>
          <a:p>
            <a:pPr defTabSz="3134780"/>
            <a:r>
              <a:rPr lang="en-US" sz="3200" dirty="0" smtClean="0">
                <a:latin typeface="Trebuchet MS" pitchFamily="34" charset="0"/>
              </a:rPr>
              <a:t>This PowerPoint</a:t>
            </a:r>
            <a:r>
              <a:rPr lang="en-US" sz="3200" baseline="0" dirty="0" smtClean="0">
                <a:latin typeface="Trebuchet MS" pitchFamily="34" charset="0"/>
              </a:rPr>
              <a:t> template requires basic PowerPoint (version 2007 or newer) skills. Below is a list of commonly asked questions specific to this template. </a:t>
            </a:r>
            <a:br>
              <a:rPr lang="en-US" sz="3200" baseline="0" dirty="0" smtClean="0">
                <a:latin typeface="Trebuchet MS" pitchFamily="34" charset="0"/>
              </a:rPr>
            </a:br>
            <a:r>
              <a:rPr lang="en-US" sz="3200" baseline="0" dirty="0" smtClean="0">
                <a:latin typeface="Trebuchet MS" pitchFamily="34" charset="0"/>
              </a:rPr>
              <a:t>If you are using an older version of PowerPoint some template features may not work properly.</a:t>
            </a:r>
            <a:endParaRPr lang="en-US" sz="4000" b="1" dirty="0" smtClean="0">
              <a:solidFill>
                <a:srgbClr val="FFFF00"/>
              </a:solidFill>
              <a:latin typeface="Trebuchet MS" pitchFamily="34" charset="0"/>
            </a:endParaRPr>
          </a:p>
          <a:p>
            <a:pPr defTabSz="3134780"/>
            <a:endParaRPr lang="en-US" sz="4000" b="1" dirty="0" smtClean="0">
              <a:solidFill>
                <a:srgbClr val="FFFF00"/>
              </a:solidFill>
              <a:latin typeface="Trebuchet MS" pitchFamily="34" charset="0"/>
            </a:endParaRPr>
          </a:p>
          <a:p>
            <a:pPr algn="ctr"/>
            <a:r>
              <a:rPr lang="en-US" sz="4000" b="1" dirty="0" smtClean="0">
                <a:solidFill>
                  <a:schemeClr val="bg1"/>
                </a:solidFill>
                <a:latin typeface="Trebuchet MS" pitchFamily="34" charset="0"/>
              </a:rPr>
              <a:t>Using the template</a:t>
            </a:r>
            <a:endParaRPr lang="en-US" sz="4000" b="1" baseline="0" dirty="0" smtClean="0">
              <a:solidFill>
                <a:schemeClr val="bg1"/>
              </a:solidFill>
              <a:latin typeface="Trebuchet MS" pitchFamily="34" charset="0"/>
            </a:endParaRPr>
          </a:p>
          <a:p>
            <a:pPr algn="ctr"/>
            <a:endParaRPr lang="en-US" sz="3200" b="1" dirty="0" smtClean="0">
              <a:solidFill>
                <a:srgbClr val="FFFF00"/>
              </a:solidFill>
              <a:latin typeface="Trebuchet MS" pitchFamily="34" charset="0"/>
            </a:endParaRPr>
          </a:p>
          <a:p>
            <a:pPr marL="0" marR="0" indent="0" algn="l" defTabSz="3134780" rtl="0" eaLnBrk="1" fontAlgn="auto" latinLnBrk="0" hangingPunct="1">
              <a:lnSpc>
                <a:spcPct val="100000"/>
              </a:lnSpc>
              <a:spcBef>
                <a:spcPts val="0"/>
              </a:spcBef>
              <a:spcAft>
                <a:spcPts val="0"/>
              </a:spcAft>
              <a:buClrTx/>
              <a:buSzTx/>
              <a:buFontTx/>
              <a:buNone/>
              <a:tabLst/>
              <a:defRPr/>
            </a:pPr>
            <a:r>
              <a:rPr lang="en-US" sz="3200" b="1" dirty="0" smtClean="0">
                <a:solidFill>
                  <a:srgbClr val="FFFF00"/>
                </a:solidFill>
                <a:latin typeface="Trebuchet MS" pitchFamily="34" charset="0"/>
              </a:rPr>
              <a:t>Verifying the quality of your graphics</a:t>
            </a:r>
          </a:p>
          <a:p>
            <a:pPr defTabSz="3134780"/>
            <a:r>
              <a:rPr lang="en-US" sz="3200" dirty="0" smtClean="0">
                <a:latin typeface="Trebuchet MS" pitchFamily="34" charset="0"/>
              </a:rPr>
              <a:t>Go to the </a:t>
            </a:r>
            <a:r>
              <a:rPr lang="en-US" sz="3200" baseline="0" dirty="0" smtClean="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3200" baseline="0" dirty="0" smtClean="0">
                <a:latin typeface="Trebuchet MS" pitchFamily="34" charset="0"/>
              </a:rPr>
            </a:br>
            <a:endParaRPr lang="en-US" sz="3200" baseline="0" dirty="0" smtClean="0">
              <a:latin typeface="Trebuchet MS" pitchFamily="34" charset="0"/>
            </a:endParaRPr>
          </a:p>
          <a:p>
            <a:pPr defTabSz="3134780"/>
            <a:r>
              <a:rPr lang="en-US" sz="3200" b="1" dirty="0" smtClean="0">
                <a:solidFill>
                  <a:srgbClr val="FFFF00"/>
                </a:solidFill>
                <a:latin typeface="Trebuchet MS" pitchFamily="34" charset="0"/>
              </a:rPr>
              <a:t>Using the placeholders</a:t>
            </a:r>
          </a:p>
          <a:p>
            <a:pPr defTabSz="3134780"/>
            <a:r>
              <a:rPr lang="en-US" sz="3200" baseline="0" dirty="0" smtClean="0">
                <a:latin typeface="Trebuchet MS" pitchFamily="34" charset="0"/>
              </a:rPr>
              <a:t>To add text to this template click inside a placeholder and type in or paste your text. To move a placeholder, click on it </a:t>
            </a:r>
            <a:r>
              <a:rPr lang="en-US" sz="3200" u="sng" baseline="0" dirty="0" smtClean="0">
                <a:latin typeface="Trebuchet MS" pitchFamily="34" charset="0"/>
              </a:rPr>
              <a:t>once</a:t>
            </a:r>
            <a:r>
              <a:rPr lang="en-US" sz="3200" baseline="0" dirty="0" smtClean="0">
                <a:latin typeface="Trebuchet MS" pitchFamily="34" charset="0"/>
              </a:rPr>
              <a:t> (to select it), place your cursor on its frame and your cursor will change to this symbol:         Then, click </a:t>
            </a:r>
            <a:r>
              <a:rPr lang="en-US" sz="3200" u="sng" baseline="0" dirty="0" smtClean="0">
                <a:latin typeface="Trebuchet MS" pitchFamily="34" charset="0"/>
              </a:rPr>
              <a:t>once</a:t>
            </a:r>
            <a:r>
              <a:rPr lang="en-US" sz="3200" baseline="0" dirty="0" smtClean="0">
                <a:latin typeface="Trebuchet MS" pitchFamily="34" charset="0"/>
              </a:rPr>
              <a:t> and drag it to its new location where you can resize it as needed. Additional placeholders can be found on the left side of this template.</a:t>
            </a:r>
          </a:p>
          <a:p>
            <a:pPr defTabSz="3134780"/>
            <a:endParaRPr lang="en-US" sz="3200" b="1" baseline="0" dirty="0" smtClean="0">
              <a:solidFill>
                <a:srgbClr val="FFFF00"/>
              </a:solidFill>
              <a:latin typeface="Trebuchet MS" pitchFamily="34" charset="0"/>
            </a:endParaRPr>
          </a:p>
          <a:p>
            <a:pPr defTabSz="3134780"/>
            <a:r>
              <a:rPr lang="en-US" sz="3200" b="1" baseline="0" dirty="0" smtClean="0">
                <a:solidFill>
                  <a:srgbClr val="FFFF00"/>
                </a:solidFill>
                <a:latin typeface="Trebuchet MS" pitchFamily="34" charset="0"/>
              </a:rPr>
              <a:t>Modifying the layout</a:t>
            </a:r>
          </a:p>
          <a:p>
            <a:pPr defTabSz="3134780"/>
            <a:r>
              <a:rPr lang="en-US" sz="3200" dirty="0" smtClean="0">
                <a:latin typeface="Trebuchet MS" pitchFamily="34" charset="0"/>
              </a:rPr>
              <a:t>This template has four</a:t>
            </a:r>
            <a:endParaRPr lang="en-US" sz="3200" baseline="0" dirty="0" smtClean="0">
              <a:latin typeface="Trebuchet MS" pitchFamily="34" charset="0"/>
            </a:endParaRPr>
          </a:p>
          <a:p>
            <a:pPr defTabSz="3134780"/>
            <a:r>
              <a:rPr lang="en-US" sz="3200" baseline="0" dirty="0" smtClean="0">
                <a:latin typeface="Trebuchet MS" pitchFamily="34" charset="0"/>
              </a:rPr>
              <a:t>different column layouts. </a:t>
            </a:r>
          </a:p>
          <a:p>
            <a:pPr defTabSz="3134780"/>
            <a:r>
              <a:rPr lang="en-US" sz="3200" u="sng" baseline="0" dirty="0" smtClean="0">
                <a:latin typeface="Trebuchet MS" pitchFamily="34" charset="0"/>
              </a:rPr>
              <a:t>Right-click</a:t>
            </a:r>
            <a:r>
              <a:rPr lang="en-US" sz="3200" baseline="0" dirty="0" smtClean="0">
                <a:latin typeface="Trebuchet MS" pitchFamily="34" charset="0"/>
              </a:rPr>
              <a:t> your mouse</a:t>
            </a:r>
          </a:p>
          <a:p>
            <a:pPr defTabSz="3134780"/>
            <a:r>
              <a:rPr lang="en-US" sz="3200" baseline="0" dirty="0" smtClean="0">
                <a:latin typeface="Trebuchet MS" pitchFamily="34" charset="0"/>
              </a:rPr>
              <a:t>on the background and </a:t>
            </a:r>
          </a:p>
          <a:p>
            <a:pPr defTabSz="3134780"/>
            <a:r>
              <a:rPr lang="en-US" sz="3200" baseline="0" dirty="0" smtClean="0">
                <a:latin typeface="Trebuchet MS" pitchFamily="34" charset="0"/>
              </a:rPr>
              <a:t>click on “Layout” to see </a:t>
            </a:r>
          </a:p>
          <a:p>
            <a:pPr defTabSz="3134780"/>
            <a:r>
              <a:rPr lang="en-US" sz="3200" baseline="0" dirty="0" smtClean="0">
                <a:latin typeface="Trebuchet MS" pitchFamily="34" charset="0"/>
              </a:rPr>
              <a:t>the layout options.</a:t>
            </a:r>
            <a:endParaRPr lang="en-US" sz="3200" dirty="0" smtClean="0">
              <a:latin typeface="Trebuchet MS" pitchFamily="34" charset="0"/>
            </a:endParaRPr>
          </a:p>
          <a:p>
            <a:pPr marL="0" marR="0" indent="0" algn="l" defTabSz="3134780" rtl="0" eaLnBrk="1" fontAlgn="auto" latinLnBrk="0" hangingPunct="1">
              <a:lnSpc>
                <a:spcPct val="100000"/>
              </a:lnSpc>
              <a:spcBef>
                <a:spcPts val="0"/>
              </a:spcBef>
              <a:spcAft>
                <a:spcPts val="0"/>
              </a:spcAft>
              <a:buClrTx/>
              <a:buSzTx/>
              <a:buFontTx/>
              <a:buNone/>
              <a:tabLst/>
              <a:defRPr/>
            </a:pPr>
            <a:r>
              <a:rPr lang="en-US" sz="3200" baseline="0" dirty="0" smtClean="0">
                <a:latin typeface="Trebuchet MS" pitchFamily="34" charset="0"/>
              </a:rPr>
              <a:t>The columns in the provided layouts are fixed and cannot be moved but advanced users can modify any layout by going to VIEW and then SLIDE MASTER.</a:t>
            </a:r>
          </a:p>
          <a:p>
            <a:pPr marL="0" marR="0" indent="0" algn="l" defTabSz="3134780" rtl="0" eaLnBrk="1" fontAlgn="auto" latinLnBrk="0" hangingPunct="1">
              <a:lnSpc>
                <a:spcPct val="100000"/>
              </a:lnSpc>
              <a:spcBef>
                <a:spcPts val="0"/>
              </a:spcBef>
              <a:spcAft>
                <a:spcPts val="0"/>
              </a:spcAft>
              <a:buClrTx/>
              <a:buSzTx/>
              <a:buFontTx/>
              <a:buNone/>
              <a:tabLst/>
              <a:defRPr/>
            </a:pPr>
            <a:endParaRPr lang="en-US" sz="3200" baseline="0" dirty="0" smtClean="0">
              <a:latin typeface="Trebuchet MS" pitchFamily="34" charset="0"/>
            </a:endParaRPr>
          </a:p>
          <a:p>
            <a:pPr defTabSz="3134780"/>
            <a:r>
              <a:rPr lang="en-US" sz="3200" b="1" baseline="0" dirty="0" smtClean="0">
                <a:solidFill>
                  <a:srgbClr val="FFFF00"/>
                </a:solidFill>
                <a:latin typeface="Trebuchet MS" pitchFamily="34" charset="0"/>
              </a:rPr>
              <a:t>Importing text and graphics from external sources</a:t>
            </a:r>
          </a:p>
          <a:p>
            <a:pPr defTabSz="3134780"/>
            <a:r>
              <a:rPr lang="en-US" sz="3200" b="1" u="sng" baseline="0" dirty="0" smtClean="0">
                <a:latin typeface="Trebuchet MS" pitchFamily="34" charset="0"/>
              </a:rPr>
              <a:t>TEXT: </a:t>
            </a:r>
            <a:r>
              <a:rPr lang="en-US" sz="3200" baseline="0" dirty="0" smtClean="0">
                <a:latin typeface="Trebuchet MS" pitchFamily="34" charset="0"/>
              </a:rPr>
              <a:t>Paste or type your text into a pre-existing placeholder or drag in a new placeholder from the left side of the template. Move it anywhere as needed.</a:t>
            </a:r>
          </a:p>
          <a:p>
            <a:pPr defTabSz="3134780"/>
            <a:r>
              <a:rPr lang="en-US" sz="3200" b="1" u="sng" baseline="0" dirty="0" smtClean="0">
                <a:latin typeface="Trebuchet MS" pitchFamily="34" charset="0"/>
              </a:rPr>
              <a:t>PHOTOS: </a:t>
            </a:r>
            <a:r>
              <a:rPr lang="en-US" sz="3200" baseline="0" dirty="0" smtClean="0">
                <a:latin typeface="Trebuchet MS" pitchFamily="34" charset="0"/>
              </a:rPr>
              <a:t>Drag in a picture placeholder, size it </a:t>
            </a:r>
            <a:r>
              <a:rPr lang="en-US" sz="3200" u="sng" baseline="0" dirty="0" smtClean="0">
                <a:latin typeface="Trebuchet MS" pitchFamily="34" charset="0"/>
              </a:rPr>
              <a:t>first</a:t>
            </a:r>
            <a:r>
              <a:rPr lang="en-US" sz="3200" baseline="0" dirty="0" smtClean="0">
                <a:latin typeface="Trebuchet MS" pitchFamily="34" charset="0"/>
              </a:rPr>
              <a:t>, click in it and insert a photo from the menu.</a:t>
            </a:r>
          </a:p>
          <a:p>
            <a:pPr defTabSz="3134780"/>
            <a:r>
              <a:rPr lang="en-US" sz="3200" b="1" u="sng" baseline="0" dirty="0" smtClean="0">
                <a:latin typeface="Trebuchet MS" pitchFamily="34" charset="0"/>
              </a:rPr>
              <a:t>TABLES: </a:t>
            </a:r>
            <a:r>
              <a:rPr lang="en-US" sz="3200" baseline="0" dirty="0" smtClean="0">
                <a:latin typeface="Trebuchet MS" pitchFamily="34" charset="0"/>
              </a:rPr>
              <a:t>You can copy and paste a table from an external document onto this poster template. To adjust  the way the text fits within the cells of a table that has been pasted, </a:t>
            </a:r>
            <a:r>
              <a:rPr lang="en-US" sz="3200" u="sng" baseline="0" dirty="0" smtClean="0">
                <a:latin typeface="Trebuchet MS" pitchFamily="34" charset="0"/>
              </a:rPr>
              <a:t>right-click</a:t>
            </a:r>
            <a:r>
              <a:rPr lang="en-US" sz="3200" baseline="0" dirty="0" smtClean="0">
                <a:latin typeface="Trebuchet MS" pitchFamily="34" charset="0"/>
              </a:rPr>
              <a:t> on the table, click FORMAT SHAPE  then click on TEXT BOX and change the INTERNAL MARGIN values to 0.25</a:t>
            </a:r>
          </a:p>
          <a:p>
            <a:pPr defTabSz="3134780"/>
            <a:endParaRPr lang="en-US" sz="3200" baseline="0" dirty="0" smtClean="0">
              <a:latin typeface="Trebuchet MS" pitchFamily="34" charset="0"/>
            </a:endParaRPr>
          </a:p>
          <a:p>
            <a:pPr defTabSz="3134780"/>
            <a:r>
              <a:rPr lang="en-US" sz="3200" b="1" baseline="0" dirty="0" smtClean="0">
                <a:solidFill>
                  <a:srgbClr val="FFFF00"/>
                </a:solidFill>
                <a:latin typeface="Trebuchet MS" pitchFamily="34" charset="0"/>
              </a:rPr>
              <a:t>Modifying the color scheme</a:t>
            </a:r>
          </a:p>
          <a:p>
            <a:pPr defTabSz="3134780"/>
            <a:r>
              <a:rPr lang="en-US" sz="3200" baseline="0" dirty="0" smtClean="0">
                <a:latin typeface="Trebuchet MS" pitchFamily="34" charset="0"/>
              </a:rPr>
              <a:t>To change the color scheme of this template go to the “Design” menu and click on “Colors”. You can choose from the provide color combinations or you can create your own.</a:t>
            </a:r>
          </a:p>
          <a:p>
            <a:pPr defTabSz="3134780"/>
            <a:endParaRPr lang="en-US" sz="3200" baseline="0" dirty="0" smtClean="0">
              <a:latin typeface="Trebuchet MS" pitchFamily="34" charset="0"/>
            </a:endParaRPr>
          </a:p>
          <a:p>
            <a:pPr defTabSz="3134780"/>
            <a:endParaRPr lang="en-US" sz="3200" baseline="0" dirty="0" smtClean="0">
              <a:latin typeface="Trebuchet MS" pitchFamily="34" charset="0"/>
            </a:endParaRPr>
          </a:p>
          <a:p>
            <a:pPr defTabSz="4389219"/>
            <a:endParaRPr lang="en-US" sz="2000" baseline="0" dirty="0" smtClean="0">
              <a:latin typeface="Trebuchet MS" pitchFamily="34" charset="0"/>
            </a:endParaRPr>
          </a:p>
          <a:p>
            <a:pPr defTabSz="4389219"/>
            <a:endParaRPr lang="en-US" sz="2000" dirty="0" smtClean="0">
              <a:latin typeface="Trebuchet MS" pitchFamily="34" charset="0"/>
            </a:endParaRPr>
          </a:p>
          <a:p>
            <a:pPr algn="ctr"/>
            <a:endParaRPr lang="en-US" sz="2000" b="1" dirty="0" smtClean="0">
              <a:solidFill>
                <a:schemeClr val="bg1"/>
              </a:solidFill>
              <a:latin typeface="Trebuchet MS" pitchFamily="34" charset="0"/>
            </a:endParaRPr>
          </a:p>
          <a:p>
            <a:pPr defTabSz="4389219"/>
            <a:endParaRPr lang="en-US" sz="2000" b="1" dirty="0" smtClean="0">
              <a:solidFill>
                <a:srgbClr val="FFFF00"/>
              </a:solidFill>
              <a:latin typeface="Trebuchet MS" pitchFamily="34" charset="0"/>
            </a:endParaRPr>
          </a:p>
          <a:p>
            <a:pPr algn="ctr"/>
            <a:endParaRPr lang="en-US" sz="3200" b="1" dirty="0">
              <a:latin typeface="Trebuchet MS" pitchFamily="34" charset="0"/>
            </a:endParaRPr>
          </a:p>
        </p:txBody>
      </p:sp>
      <p:sp>
        <p:nvSpPr>
          <p:cNvPr id="28" name="Rectangle 27"/>
          <p:cNvSpPr/>
          <p:nvPr/>
        </p:nvSpPr>
        <p:spPr>
          <a:xfrm>
            <a:off x="-10402388" y="-19596"/>
            <a:ext cx="10050462" cy="329184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82872" tIns="365741" rIns="182872" bIns="182872" rtlCol="0" anchor="t" anchorCtr="0"/>
          <a:lstStyle/>
          <a:p>
            <a:pPr algn="ctr"/>
            <a:r>
              <a:rPr lang="en-US" sz="4400" b="1" dirty="0" smtClean="0">
                <a:solidFill>
                  <a:schemeClr val="bg1"/>
                </a:solidFill>
                <a:latin typeface="Trebuchet MS" pitchFamily="34" charset="0"/>
              </a:rPr>
              <a:t>QUICK DESIGN</a:t>
            </a:r>
            <a:r>
              <a:rPr lang="en-US" sz="4400" b="1" baseline="0" dirty="0" smtClean="0">
                <a:solidFill>
                  <a:schemeClr val="bg1"/>
                </a:solidFill>
                <a:latin typeface="Trebuchet MS" pitchFamily="34" charset="0"/>
              </a:rPr>
              <a:t> </a:t>
            </a:r>
            <a:r>
              <a:rPr lang="en-US" sz="4400" b="1" dirty="0" smtClean="0">
                <a:solidFill>
                  <a:schemeClr val="bg1"/>
                </a:solidFill>
                <a:latin typeface="Trebuchet MS" pitchFamily="34" charset="0"/>
              </a:rPr>
              <a:t>GUIDE</a:t>
            </a:r>
          </a:p>
          <a:p>
            <a:pPr algn="ctr"/>
            <a:r>
              <a:rPr lang="en-US" sz="4000" b="1" dirty="0" smtClean="0">
                <a:solidFill>
                  <a:srgbClr val="FFFF00"/>
                </a:solidFill>
                <a:latin typeface="Trebuchet MS" pitchFamily="34" charset="0"/>
              </a:rPr>
              <a:t>(--THIS SECTION DOES NOT PRINT--)</a:t>
            </a:r>
          </a:p>
          <a:p>
            <a:pPr algn="ctr"/>
            <a:endParaRPr lang="en-US" sz="3200" b="1" dirty="0" smtClean="0">
              <a:latin typeface="Trebuchet MS" pitchFamily="34" charset="0"/>
            </a:endParaRPr>
          </a:p>
          <a:p>
            <a:pPr defTabSz="4389219"/>
            <a:r>
              <a:rPr lang="en-US" sz="3200" dirty="0" smtClean="0">
                <a:latin typeface="Trebuchet MS" pitchFamily="34" charset="0"/>
              </a:rPr>
              <a:t>This PowerPoint</a:t>
            </a:r>
            <a:r>
              <a:rPr lang="en-US" sz="3200" baseline="0" dirty="0" smtClean="0">
                <a:latin typeface="Trebuchet MS" pitchFamily="34" charset="0"/>
              </a:rPr>
              <a:t> </a:t>
            </a:r>
            <a:r>
              <a:rPr lang="en-US" sz="3200" dirty="0" smtClean="0">
                <a:latin typeface="Trebuchet MS" pitchFamily="34" charset="0"/>
              </a:rPr>
              <a:t>2007 template produces</a:t>
            </a:r>
            <a:r>
              <a:rPr lang="en-US" sz="3200" baseline="0" dirty="0" smtClean="0">
                <a:latin typeface="Trebuchet MS" pitchFamily="34" charset="0"/>
              </a:rPr>
              <a:t> </a:t>
            </a:r>
            <a:r>
              <a:rPr lang="en-US" sz="3200" dirty="0" smtClean="0">
                <a:latin typeface="Trebuchet MS" pitchFamily="34" charset="0"/>
              </a:rPr>
              <a:t>a 36”x48” professional  poster. It</a:t>
            </a:r>
            <a:r>
              <a:rPr lang="en-US" sz="3200" baseline="0" dirty="0" smtClean="0">
                <a:latin typeface="Trebuchet MS" pitchFamily="34" charset="0"/>
              </a:rPr>
              <a:t> </a:t>
            </a:r>
            <a:r>
              <a:rPr lang="en-US" sz="3200" dirty="0" smtClean="0">
                <a:latin typeface="Trebuchet MS" pitchFamily="34" charset="0"/>
              </a:rPr>
              <a:t>will save you valuable time placing titles, subtitles,</a:t>
            </a:r>
            <a:r>
              <a:rPr lang="en-US" sz="3200" baseline="0" dirty="0" smtClean="0">
                <a:latin typeface="Trebuchet MS" pitchFamily="34" charset="0"/>
              </a:rPr>
              <a:t> text, and graphics</a:t>
            </a:r>
            <a:r>
              <a:rPr lang="en-US" sz="3200" dirty="0" smtClean="0">
                <a:latin typeface="Trebuchet MS" pitchFamily="34" charset="0"/>
              </a:rPr>
              <a:t>. </a:t>
            </a:r>
          </a:p>
          <a:p>
            <a:pPr defTabSz="4389219"/>
            <a:endParaRPr lang="en-US" sz="3200" dirty="0" smtClean="0">
              <a:latin typeface="Trebuchet MS" pitchFamily="34" charset="0"/>
            </a:endParaRPr>
          </a:p>
          <a:p>
            <a:pPr defTabSz="4389219"/>
            <a:r>
              <a:rPr lang="en-US" sz="3200" dirty="0" smtClean="0">
                <a:latin typeface="Trebuchet MS" pitchFamily="34" charset="0"/>
              </a:rPr>
              <a:t>Use it to create your presentation. Then send</a:t>
            </a:r>
            <a:r>
              <a:rPr lang="en-US" sz="3200" baseline="0" dirty="0" smtClean="0">
                <a:latin typeface="Trebuchet MS" pitchFamily="34" charset="0"/>
              </a:rPr>
              <a:t> it </a:t>
            </a:r>
            <a:r>
              <a:rPr lang="en-US" sz="3200" dirty="0" smtClean="0">
                <a:latin typeface="Trebuchet MS" pitchFamily="34" charset="0"/>
              </a:rPr>
              <a:t>to </a:t>
            </a:r>
            <a:r>
              <a:rPr lang="en-US" sz="3200" b="1" dirty="0" smtClean="0">
                <a:latin typeface="Trebuchet MS" pitchFamily="34" charset="0"/>
              </a:rPr>
              <a:t>PosterPresentations.com</a:t>
            </a:r>
            <a:r>
              <a:rPr lang="en-US" sz="3200" dirty="0" smtClean="0">
                <a:latin typeface="Trebuchet MS" pitchFamily="34" charset="0"/>
              </a:rPr>
              <a:t> for premium quality, same day affordable printing.</a:t>
            </a:r>
            <a:br>
              <a:rPr lang="en-US" sz="3200" dirty="0" smtClean="0">
                <a:latin typeface="Trebuchet MS" pitchFamily="34" charset="0"/>
              </a:rPr>
            </a:br>
            <a:endParaRPr lang="en-US" sz="3200" dirty="0" smtClean="0">
              <a:latin typeface="Trebuchet MS" pitchFamily="34" charset="0"/>
            </a:endParaRPr>
          </a:p>
          <a:p>
            <a:pPr defTabSz="4389219"/>
            <a:r>
              <a:rPr lang="en-US" sz="3200" dirty="0" smtClean="0">
                <a:latin typeface="Trebuchet MS" pitchFamily="34" charset="0"/>
              </a:rPr>
              <a:t>We provide a series of </a:t>
            </a:r>
            <a:r>
              <a:rPr lang="en-US" sz="3200" b="1" dirty="0" smtClean="0">
                <a:latin typeface="Trebuchet MS" pitchFamily="34" charset="0"/>
              </a:rPr>
              <a:t>online tutorials</a:t>
            </a:r>
            <a:r>
              <a:rPr lang="en-US" sz="3200" dirty="0" smtClean="0">
                <a:latin typeface="Trebuchet MS" pitchFamily="34" charset="0"/>
              </a:rPr>
              <a:t> that will guide you through the poster design process and answer your poster production questions. </a:t>
            </a:r>
          </a:p>
          <a:p>
            <a:pPr defTabSz="4389219"/>
            <a:endParaRPr lang="en-US" sz="3200" dirty="0" smtClean="0">
              <a:latin typeface="Trebuchet MS" pitchFamily="34" charset="0"/>
            </a:endParaRPr>
          </a:p>
          <a:p>
            <a:pPr defTabSz="4389219"/>
            <a:r>
              <a:rPr lang="en-US" sz="3200" dirty="0" smtClean="0">
                <a:latin typeface="Trebuchet MS" pitchFamily="34" charset="0"/>
              </a:rPr>
              <a:t>View our online</a:t>
            </a:r>
            <a:r>
              <a:rPr lang="en-US" sz="3200" baseline="0" dirty="0" smtClean="0">
                <a:latin typeface="Trebuchet MS" pitchFamily="34" charset="0"/>
              </a:rPr>
              <a:t> tutorials at:</a:t>
            </a:r>
            <a:r>
              <a:rPr lang="en-US" sz="3200" dirty="0" smtClean="0">
                <a:latin typeface="Trebuchet MS" pitchFamily="34" charset="0"/>
              </a:rPr>
              <a:t/>
            </a:r>
            <a:br>
              <a:rPr lang="en-US" sz="3200" dirty="0" smtClean="0">
                <a:latin typeface="Trebuchet MS" pitchFamily="34" charset="0"/>
              </a:rPr>
            </a:br>
            <a:r>
              <a:rPr lang="en-US" sz="3200" dirty="0" smtClean="0">
                <a:solidFill>
                  <a:srgbClr val="FFFF00"/>
                </a:solidFill>
                <a:latin typeface="Trebuchet MS" pitchFamily="34" charset="0"/>
              </a:rPr>
              <a:t> http://bit.ly/Poster_creation_help </a:t>
            </a:r>
            <a:r>
              <a:rPr lang="en-US" sz="3200" dirty="0" smtClean="0">
                <a:latin typeface="Trebuchet MS" pitchFamily="34" charset="0"/>
              </a:rPr>
              <a:t/>
            </a:r>
            <a:br>
              <a:rPr lang="en-US" sz="3200" dirty="0" smtClean="0">
                <a:latin typeface="Trebuchet MS" pitchFamily="34" charset="0"/>
              </a:rPr>
            </a:br>
            <a:r>
              <a:rPr lang="en-US" sz="3200" dirty="0" smtClean="0">
                <a:latin typeface="Trebuchet MS" pitchFamily="34" charset="0"/>
              </a:rPr>
              <a:t>(copy</a:t>
            </a:r>
            <a:r>
              <a:rPr lang="en-US" sz="3200" baseline="0" dirty="0" smtClean="0">
                <a:latin typeface="Trebuchet MS" pitchFamily="34" charset="0"/>
              </a:rPr>
              <a:t> and paste the link into your web browser).</a:t>
            </a:r>
          </a:p>
          <a:p>
            <a:pPr defTabSz="4389219"/>
            <a:endParaRPr lang="en-US" sz="3200" dirty="0" smtClean="0">
              <a:latin typeface="Trebuchet MS" pitchFamily="34" charset="0"/>
            </a:endParaRPr>
          </a:p>
          <a:p>
            <a:pPr defTabSz="4389219"/>
            <a:r>
              <a:rPr lang="en-US" sz="3200" dirty="0" smtClean="0">
                <a:latin typeface="Trebuchet MS" pitchFamily="34" charset="0"/>
              </a:rPr>
              <a:t>For assistance and to order your printed poster</a:t>
            </a:r>
            <a:r>
              <a:rPr lang="en-US" sz="3200" dirty="0" smtClean="0">
                <a:solidFill>
                  <a:schemeClr val="bg1"/>
                </a:solidFill>
                <a:latin typeface="Trebuchet MS" pitchFamily="34" charset="0"/>
              </a:rPr>
              <a:t> call </a:t>
            </a:r>
            <a:r>
              <a:rPr lang="en-US" sz="3200" b="1" dirty="0" smtClean="0">
                <a:solidFill>
                  <a:srgbClr val="FFFF00"/>
                </a:solidFill>
                <a:latin typeface="Trebuchet MS" pitchFamily="34" charset="0"/>
              </a:rPr>
              <a:t>PosterPresentations.com</a:t>
            </a:r>
            <a:r>
              <a:rPr lang="en-US" sz="3200" dirty="0" smtClean="0">
                <a:solidFill>
                  <a:srgbClr val="FFFF00"/>
                </a:solidFill>
                <a:latin typeface="Trebuchet MS" pitchFamily="34" charset="0"/>
              </a:rPr>
              <a:t> </a:t>
            </a:r>
            <a:r>
              <a:rPr lang="en-US" sz="3200" dirty="0" smtClean="0">
                <a:latin typeface="Trebuchet MS" pitchFamily="34" charset="0"/>
              </a:rPr>
              <a:t>at </a:t>
            </a:r>
            <a:r>
              <a:rPr lang="en-US" sz="4000" b="1" dirty="0" smtClean="0">
                <a:solidFill>
                  <a:srgbClr val="FFFF00"/>
                </a:solidFill>
                <a:latin typeface="Trebuchet MS" pitchFamily="34" charset="0"/>
              </a:rPr>
              <a:t>1.866.649.3004</a:t>
            </a:r>
          </a:p>
          <a:p>
            <a:pPr defTabSz="4389219"/>
            <a:endParaRPr lang="en-US" sz="4000" b="1" dirty="0" smtClean="0">
              <a:solidFill>
                <a:srgbClr val="FFFF00"/>
              </a:solidFill>
              <a:latin typeface="Trebuchet MS" pitchFamily="34" charset="0"/>
            </a:endParaRPr>
          </a:p>
          <a:p>
            <a:pPr defTabSz="4389219"/>
            <a:endParaRPr lang="en-US" sz="4000" b="1" dirty="0" smtClean="0">
              <a:solidFill>
                <a:srgbClr val="FFFF00"/>
              </a:solidFill>
              <a:latin typeface="Trebuchet MS" pitchFamily="34" charset="0"/>
            </a:endParaRPr>
          </a:p>
          <a:p>
            <a:pPr algn="ctr"/>
            <a:r>
              <a:rPr lang="en-US" sz="4400" b="1" dirty="0" smtClean="0">
                <a:solidFill>
                  <a:schemeClr val="bg1"/>
                </a:solidFill>
                <a:latin typeface="Trebuchet MS" pitchFamily="34" charset="0"/>
              </a:rPr>
              <a:t>Object Placeholders</a:t>
            </a:r>
          </a:p>
          <a:p>
            <a:pPr algn="ctr"/>
            <a:endParaRPr lang="en-US" sz="4400" b="1" dirty="0" smtClean="0">
              <a:solidFill>
                <a:schemeClr val="bg1"/>
              </a:solidFill>
              <a:latin typeface="Trebuchet MS" pitchFamily="34" charset="0"/>
            </a:endParaRPr>
          </a:p>
          <a:p>
            <a:pPr defTabSz="4389219"/>
            <a:r>
              <a:rPr lang="en-US" sz="3200" dirty="0" smtClean="0">
                <a:latin typeface="Trebuchet MS" pitchFamily="34" charset="0"/>
              </a:rPr>
              <a:t>Use the placeholders provided below to add new elements to your poster:</a:t>
            </a:r>
            <a:r>
              <a:rPr lang="en-US" sz="3200" baseline="0" dirty="0" smtClean="0">
                <a:latin typeface="Trebuchet MS" pitchFamily="34" charset="0"/>
              </a:rPr>
              <a:t> </a:t>
            </a:r>
            <a:r>
              <a:rPr lang="en-US" sz="3200" dirty="0" smtClean="0">
                <a:latin typeface="Trebuchet MS" pitchFamily="34" charset="0"/>
              </a:rPr>
              <a:t>Drag a placeholder onto the</a:t>
            </a:r>
            <a:r>
              <a:rPr lang="en-US" sz="3200" baseline="0" dirty="0" smtClean="0">
                <a:latin typeface="Trebuchet MS" pitchFamily="34" charset="0"/>
              </a:rPr>
              <a:t> poster area,</a:t>
            </a:r>
            <a:r>
              <a:rPr lang="en-US" sz="3200" dirty="0" smtClean="0">
                <a:latin typeface="Trebuchet MS" pitchFamily="34" charset="0"/>
              </a:rPr>
              <a:t> size it, and click it to edit.</a:t>
            </a:r>
          </a:p>
          <a:p>
            <a:pPr defTabSz="4389219"/>
            <a:endParaRPr lang="en-US" sz="3200" dirty="0" smtClean="0">
              <a:latin typeface="Trebuchet MS" pitchFamily="34" charset="0"/>
            </a:endParaRPr>
          </a:p>
          <a:p>
            <a:pPr defTabSz="4389219"/>
            <a:r>
              <a:rPr lang="en-US" sz="3200" b="1" dirty="0" smtClean="0">
                <a:solidFill>
                  <a:srgbClr val="FFFF00"/>
                </a:solidFill>
                <a:latin typeface="Trebuchet MS" pitchFamily="34" charset="0"/>
              </a:rPr>
              <a:t>Section Header placeholder</a:t>
            </a:r>
          </a:p>
          <a:p>
            <a:pPr defTabSz="4389219"/>
            <a:r>
              <a:rPr lang="en-US" sz="3200" dirty="0" smtClean="0">
                <a:latin typeface="Trebuchet MS" pitchFamily="34" charset="0"/>
              </a:rPr>
              <a:t>Move</a:t>
            </a:r>
            <a:r>
              <a:rPr lang="en-US" sz="3200" baseline="0" dirty="0" smtClean="0">
                <a:latin typeface="Trebuchet MS" pitchFamily="34" charset="0"/>
              </a:rPr>
              <a:t> this preformatted section header placeholder to the poster area to add another section header. Use section headers to separate topics or concepts within your presentation. </a:t>
            </a:r>
          </a:p>
          <a:p>
            <a:pPr defTabSz="4389219"/>
            <a:endParaRPr lang="en-US" sz="3200" baseline="0" dirty="0" smtClean="0">
              <a:latin typeface="Trebuchet MS" pitchFamily="34" charset="0"/>
            </a:endParaRPr>
          </a:p>
          <a:p>
            <a:pPr defTabSz="4389219"/>
            <a:endParaRPr lang="en-US" sz="3200" dirty="0" smtClean="0">
              <a:latin typeface="Trebuchet MS" pitchFamily="34" charset="0"/>
            </a:endParaRPr>
          </a:p>
          <a:p>
            <a:pPr defTabSz="4389219"/>
            <a:endParaRPr lang="en-US" sz="3200" b="1" dirty="0" smtClean="0">
              <a:solidFill>
                <a:srgbClr val="FFFF00"/>
              </a:solidFill>
              <a:latin typeface="Trebuchet MS" pitchFamily="34" charset="0"/>
            </a:endParaRPr>
          </a:p>
          <a:p>
            <a:pPr defTabSz="4389219"/>
            <a:r>
              <a:rPr lang="en-US" sz="3200" b="1" dirty="0" smtClean="0">
                <a:solidFill>
                  <a:srgbClr val="FFFF00"/>
                </a:solidFill>
                <a:latin typeface="Trebuchet MS" pitchFamily="34" charset="0"/>
              </a:rPr>
              <a:t>Text placeholder</a:t>
            </a:r>
          </a:p>
          <a:p>
            <a:pPr defTabSz="4389219"/>
            <a:r>
              <a:rPr lang="en-US" sz="3200" baseline="0" dirty="0" smtClean="0">
                <a:latin typeface="Trebuchet MS" pitchFamily="34" charset="0"/>
              </a:rPr>
              <a:t>Move this preformatted text placeholder to the poster to add a new body of text.</a:t>
            </a:r>
          </a:p>
          <a:p>
            <a:pPr defTabSz="4389219"/>
            <a:endParaRPr lang="en-US" sz="3200" baseline="0" dirty="0" smtClean="0">
              <a:latin typeface="Trebuchet MS" pitchFamily="34" charset="0"/>
            </a:endParaRPr>
          </a:p>
          <a:p>
            <a:pPr defTabSz="4389219"/>
            <a:endParaRPr lang="en-US" sz="3200" baseline="0" dirty="0" smtClean="0">
              <a:latin typeface="Trebuchet MS" pitchFamily="34" charset="0"/>
            </a:endParaRPr>
          </a:p>
          <a:p>
            <a:pPr defTabSz="4389219"/>
            <a:endParaRPr lang="en-US" sz="3200" baseline="0" dirty="0" smtClean="0">
              <a:latin typeface="Trebuchet MS" pitchFamily="34" charset="0"/>
            </a:endParaRPr>
          </a:p>
          <a:p>
            <a:pPr defTabSz="4389219"/>
            <a:endParaRPr lang="en-US" sz="3200" b="1" baseline="0" dirty="0" smtClean="0">
              <a:solidFill>
                <a:srgbClr val="FFFF00"/>
              </a:solidFill>
              <a:latin typeface="Trebuchet MS" pitchFamily="34" charset="0"/>
            </a:endParaRPr>
          </a:p>
          <a:p>
            <a:pPr defTabSz="4389219"/>
            <a:r>
              <a:rPr lang="en-US" sz="3200" b="1" baseline="0" dirty="0" smtClean="0">
                <a:solidFill>
                  <a:srgbClr val="FFFF00"/>
                </a:solidFill>
                <a:latin typeface="Trebuchet MS" pitchFamily="34" charset="0"/>
              </a:rPr>
              <a:t>Picture placeholder</a:t>
            </a:r>
          </a:p>
          <a:p>
            <a:pPr defTabSz="4389219"/>
            <a:r>
              <a:rPr lang="en-US" sz="3200" baseline="0" dirty="0" smtClean="0">
                <a:latin typeface="Trebuchet MS" pitchFamily="34" charset="0"/>
              </a:rPr>
              <a:t>Move this graphic placeholder onto your poster, size it first, and then click it to add a picture to the poster.</a:t>
            </a:r>
          </a:p>
          <a:p>
            <a:pPr defTabSz="4389219"/>
            <a:endParaRPr lang="en-US" sz="3200" baseline="0" dirty="0" smtClean="0">
              <a:latin typeface="Trebuchet MS" pitchFamily="34" charset="0"/>
            </a:endParaRPr>
          </a:p>
          <a:p>
            <a:pPr defTabSz="4389219"/>
            <a:endParaRPr lang="en-US" sz="3200" baseline="0" dirty="0" smtClean="0">
              <a:latin typeface="Trebuchet MS" pitchFamily="34" charset="0"/>
            </a:endParaRPr>
          </a:p>
          <a:p>
            <a:pPr defTabSz="4389219"/>
            <a:endParaRPr lang="en-US" sz="3200" baseline="0" dirty="0" smtClean="0">
              <a:latin typeface="Trebuchet MS" pitchFamily="34" charset="0"/>
            </a:endParaRPr>
          </a:p>
          <a:p>
            <a:pPr algn="ctr"/>
            <a:endParaRPr lang="en-US" sz="4400" b="1" dirty="0" smtClean="0">
              <a:solidFill>
                <a:schemeClr val="bg1"/>
              </a:solidFill>
              <a:latin typeface="Trebuchet MS" pitchFamily="34" charset="0"/>
            </a:endParaRPr>
          </a:p>
          <a:p>
            <a:pPr algn="ctr"/>
            <a:endParaRPr lang="en-US" sz="4400" b="1" dirty="0" smtClean="0">
              <a:solidFill>
                <a:schemeClr val="bg1"/>
              </a:solidFill>
              <a:latin typeface="Trebuchet MS" pitchFamily="34" charset="0"/>
            </a:endParaRPr>
          </a:p>
          <a:p>
            <a:pPr algn="ctr"/>
            <a:endParaRPr lang="en-US" sz="4400" b="1" dirty="0" smtClean="0">
              <a:solidFill>
                <a:schemeClr val="bg1"/>
              </a:solidFill>
              <a:latin typeface="Trebuchet MS" pitchFamily="34" charset="0"/>
            </a:endParaRPr>
          </a:p>
          <a:p>
            <a:pPr algn="ctr"/>
            <a:endParaRPr lang="en-US" sz="4400" b="1" dirty="0" smtClean="0">
              <a:solidFill>
                <a:schemeClr val="bg1"/>
              </a:solidFill>
              <a:latin typeface="Trebuchet MS" pitchFamily="34" charset="0"/>
            </a:endParaRPr>
          </a:p>
          <a:p>
            <a:pPr defTabSz="4389219"/>
            <a:endParaRPr lang="en-US" sz="3200" dirty="0" smtClean="0">
              <a:latin typeface="Trebuchet MS" pitchFamily="34" charset="0"/>
            </a:endParaRPr>
          </a:p>
          <a:p>
            <a:pPr algn="ctr"/>
            <a:endParaRPr lang="en-US" sz="3200" b="1" dirty="0" smtClean="0">
              <a:solidFill>
                <a:schemeClr val="bg1"/>
              </a:solidFill>
              <a:latin typeface="Trebuchet MS" pitchFamily="34" charset="0"/>
            </a:endParaRPr>
          </a:p>
          <a:p>
            <a:pPr defTabSz="4389219"/>
            <a:endParaRPr lang="en-US" sz="3200" b="1" dirty="0" smtClean="0">
              <a:solidFill>
                <a:srgbClr val="FFFF00"/>
              </a:solidFill>
              <a:latin typeface="Trebuchet MS" pitchFamily="34" charset="0"/>
            </a:endParaRPr>
          </a:p>
          <a:p>
            <a:pPr algn="ctr"/>
            <a:endParaRPr lang="en-US" sz="4400" b="1" dirty="0">
              <a:latin typeface="Trebuchet MS" pitchFamily="34" charset="0"/>
            </a:endParaRPr>
          </a:p>
        </p:txBody>
      </p:sp>
      <p:sp>
        <p:nvSpPr>
          <p:cNvPr id="29" name="Rectangle 28"/>
          <p:cNvSpPr/>
          <p:nvPr/>
        </p:nvSpPr>
        <p:spPr>
          <a:xfrm>
            <a:off x="-10370486" y="21297014"/>
            <a:ext cx="10018560" cy="77724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7" rIns="91436" bIns="45717" rtlCol="0" anchor="ctr"/>
          <a:lstStyle/>
          <a:p>
            <a:pPr algn="ctr"/>
            <a:endParaRPr lang="en-US" dirty="0"/>
          </a:p>
        </p:txBody>
      </p:sp>
      <p:pic>
        <p:nvPicPr>
          <p:cNvPr id="30" name="Picture 2"/>
          <p:cNvPicPr>
            <a:picLocks noChangeAspect="1" noChangeArrowheads="1"/>
          </p:cNvPicPr>
          <p:nvPr/>
        </p:nvPicPr>
        <p:blipFill>
          <a:blip r:embed="rId3" cstate="print"/>
          <a:srcRect/>
          <a:stretch>
            <a:fillRect/>
          </a:stretch>
        </p:blipFill>
        <p:spPr bwMode="auto">
          <a:xfrm>
            <a:off x="49098247" y="15525143"/>
            <a:ext cx="4741366" cy="3058182"/>
          </a:xfrm>
          <a:prstGeom prst="rect">
            <a:avLst/>
          </a:prstGeom>
          <a:noFill/>
          <a:ln w="9525">
            <a:noFill/>
            <a:miter lim="800000"/>
            <a:headEnd/>
            <a:tailEnd/>
          </a:ln>
          <a:effectLst/>
        </p:spPr>
      </p:pic>
      <p:pic>
        <p:nvPicPr>
          <p:cNvPr id="31" name="Picture 2"/>
          <p:cNvPicPr>
            <a:picLocks noChangeAspect="1" noChangeArrowheads="1"/>
          </p:cNvPicPr>
          <p:nvPr/>
        </p:nvPicPr>
        <p:blipFill>
          <a:blip r:embed="rId4" cstate="print"/>
          <a:srcRect/>
          <a:stretch>
            <a:fillRect/>
          </a:stretch>
        </p:blipFill>
        <p:spPr bwMode="auto">
          <a:xfrm>
            <a:off x="47342926" y="13118821"/>
            <a:ext cx="590550" cy="438150"/>
          </a:xfrm>
          <a:prstGeom prst="rect">
            <a:avLst/>
          </a:prstGeom>
          <a:noFill/>
          <a:ln w="9525">
            <a:solidFill>
              <a:schemeClr val="tx1"/>
            </a:solidFill>
            <a:miter lim="800000"/>
            <a:headEnd/>
            <a:tailEnd/>
          </a:ln>
          <a:effectLst/>
        </p:spPr>
      </p:pic>
      <p:sp>
        <p:nvSpPr>
          <p:cNvPr id="32" name="TextBox 31"/>
          <p:cNvSpPr txBox="1"/>
          <p:nvPr/>
        </p:nvSpPr>
        <p:spPr>
          <a:xfrm>
            <a:off x="44487740" y="30588807"/>
            <a:ext cx="9160286" cy="2185208"/>
          </a:xfrm>
          <a:prstGeom prst="rect">
            <a:avLst/>
          </a:prstGeom>
          <a:noFill/>
        </p:spPr>
        <p:txBody>
          <a:bodyPr wrap="square" lIns="91436" tIns="45717" rIns="91436" bIns="45717" rtlCol="0">
            <a:spAutoFit/>
          </a:bodyPr>
          <a:lstStyle/>
          <a:p>
            <a:r>
              <a:rPr lang="en-US" sz="3600" dirty="0" smtClean="0">
                <a:solidFill>
                  <a:schemeClr val="bg1"/>
                </a:solidFill>
              </a:rPr>
              <a:t>© 2011 PosterPresentations.com</a:t>
            </a:r>
            <a:br>
              <a:rPr lang="en-US" sz="3600" dirty="0" smtClean="0">
                <a:solidFill>
                  <a:schemeClr val="bg1"/>
                </a:solidFill>
              </a:rPr>
            </a:br>
            <a:r>
              <a:rPr lang="en-US" sz="3600" dirty="0" smtClean="0">
                <a:solidFill>
                  <a:schemeClr val="bg1"/>
                </a:solidFill>
              </a:rPr>
              <a:t>    </a:t>
            </a:r>
            <a:r>
              <a:rPr lang="en-US" sz="3200" dirty="0" smtClean="0">
                <a:solidFill>
                  <a:schemeClr val="bg1"/>
                </a:solidFill>
              </a:rPr>
              <a:t>2117 Fourth Street ,</a:t>
            </a:r>
            <a:r>
              <a:rPr lang="en-US" sz="3200" baseline="0" dirty="0" smtClean="0">
                <a:solidFill>
                  <a:schemeClr val="bg1"/>
                </a:solidFill>
              </a:rPr>
              <a:t> Unit C</a:t>
            </a:r>
            <a:br>
              <a:rPr lang="en-US" sz="3200" baseline="0" dirty="0" smtClean="0">
                <a:solidFill>
                  <a:schemeClr val="bg1"/>
                </a:solidFill>
              </a:rPr>
            </a:br>
            <a:r>
              <a:rPr lang="en-US" sz="3200" baseline="0" dirty="0" smtClean="0">
                <a:solidFill>
                  <a:schemeClr val="bg1"/>
                </a:solidFill>
              </a:rPr>
              <a:t>    Berkeley CA 94710</a:t>
            </a:r>
            <a:br>
              <a:rPr lang="en-US" sz="3200" baseline="0" dirty="0" smtClean="0">
                <a:solidFill>
                  <a:schemeClr val="bg1"/>
                </a:solidFill>
              </a:rPr>
            </a:br>
            <a:r>
              <a:rPr lang="en-US" sz="3200" baseline="0" dirty="0" smtClean="0">
                <a:solidFill>
                  <a:schemeClr val="bg1"/>
                </a:solidFill>
              </a:rPr>
              <a:t>    </a:t>
            </a:r>
            <a:r>
              <a:rPr lang="en-US" sz="3200" b="1" baseline="0" dirty="0" smtClean="0">
                <a:solidFill>
                  <a:srgbClr val="FFFF00"/>
                </a:solidFill>
              </a:rPr>
              <a:t>posterpresenter@gmail.com</a:t>
            </a:r>
            <a:endParaRPr lang="en-US" sz="3600" b="1" dirty="0">
              <a:solidFill>
                <a:srgbClr val="FFFF00"/>
              </a:solidFill>
            </a:endParaRPr>
          </a:p>
        </p:txBody>
      </p:sp>
      <p:grpSp>
        <p:nvGrpSpPr>
          <p:cNvPr id="33" name="Group 32"/>
          <p:cNvGrpSpPr/>
          <p:nvPr/>
        </p:nvGrpSpPr>
        <p:grpSpPr>
          <a:xfrm>
            <a:off x="-10239857" y="31696514"/>
            <a:ext cx="9771398" cy="1090621"/>
            <a:chOff x="44242388" y="28054064"/>
            <a:chExt cx="9771398" cy="1090621"/>
          </a:xfrm>
        </p:grpSpPr>
        <p:sp>
          <p:nvSpPr>
            <p:cNvPr id="34" name="Rounded Rectangle 33"/>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5" name="Picture 7" descr="http://t2.gstatic.com/images?q=tbn:ANd9GcR4APHC6TT9w54M2zn_pvCiBxUNcspYPoVxirLRphBoJabfSvu7zw">
              <a:hlinkClick r:id="rId5"/>
            </p:cNvPr>
            <p:cNvPicPr>
              <a:picLocks noChangeAspect="1" noChangeArrowheads="1"/>
            </p:cNvPicPr>
            <p:nvPr userDrawn="1"/>
          </p:nvPicPr>
          <p:blipFill>
            <a:blip r:embed="rId6"/>
            <a:srcRect/>
            <a:stretch>
              <a:fillRect/>
            </a:stretch>
          </p:blipFill>
          <p:spPr bwMode="auto">
            <a:xfrm>
              <a:off x="44341112" y="28126635"/>
              <a:ext cx="914400" cy="914400"/>
            </a:xfrm>
            <a:prstGeom prst="rect">
              <a:avLst/>
            </a:prstGeom>
            <a:noFill/>
          </p:spPr>
        </p:pic>
        <p:sp>
          <p:nvSpPr>
            <p:cNvPr id="36" name="TextBox 35"/>
            <p:cNvSpPr txBox="1"/>
            <p:nvPr userDrawn="1"/>
          </p:nvSpPr>
          <p:spPr>
            <a:xfrm>
              <a:off x="45342598" y="28154090"/>
              <a:ext cx="8671188" cy="892552"/>
            </a:xfrm>
            <a:prstGeom prst="rect">
              <a:avLst/>
            </a:prstGeom>
            <a:noFill/>
          </p:spPr>
          <p:txBody>
            <a:bodyPr wrap="square" rtlCol="0">
              <a:spAutoFit/>
            </a:bodyPr>
            <a:lstStyle/>
            <a:p>
              <a:r>
                <a:rPr lang="en-US" sz="2600" dirty="0" smtClean="0">
                  <a:solidFill>
                    <a:schemeClr val="tx2"/>
                  </a:solidFill>
                  <a:latin typeface="Trebuchet MS" pitchFamily="34" charset="0"/>
                </a:rPr>
                <a:t>Student</a:t>
              </a:r>
              <a:r>
                <a:rPr lang="en-US" sz="2600" baseline="0" dirty="0" smtClean="0">
                  <a:solidFill>
                    <a:schemeClr val="tx2"/>
                  </a:solidFill>
                  <a:latin typeface="Trebuchet MS" pitchFamily="34" charset="0"/>
                </a:rPr>
                <a:t> discounts are available on our </a:t>
              </a:r>
              <a:r>
                <a:rPr lang="en-US" sz="2600" baseline="0" dirty="0" err="1" smtClean="0">
                  <a:solidFill>
                    <a:schemeClr val="tx2"/>
                  </a:solidFill>
                  <a:latin typeface="Trebuchet MS" pitchFamily="34" charset="0"/>
                </a:rPr>
                <a:t>Facebook</a:t>
              </a:r>
              <a:r>
                <a:rPr lang="en-US" sz="2600" baseline="0" dirty="0" smtClean="0">
                  <a:solidFill>
                    <a:schemeClr val="tx2"/>
                  </a:solidFill>
                  <a:latin typeface="Trebuchet MS" pitchFamily="34" charset="0"/>
                </a:rPr>
                <a:t> page.</a:t>
              </a:r>
              <a:br>
                <a:rPr lang="en-US" sz="2600" baseline="0" dirty="0" smtClean="0">
                  <a:solidFill>
                    <a:schemeClr val="tx2"/>
                  </a:solidFill>
                  <a:latin typeface="Trebuchet MS" pitchFamily="34" charset="0"/>
                </a:rPr>
              </a:br>
              <a:r>
                <a:rPr lang="en-US" sz="2600" baseline="0" dirty="0" smtClean="0">
                  <a:solidFill>
                    <a:schemeClr val="tx2"/>
                  </a:solidFill>
                  <a:latin typeface="Trebuchet MS" pitchFamily="34" charset="0"/>
                </a:rPr>
                <a:t>Go to </a:t>
              </a:r>
              <a:r>
                <a:rPr lang="en-US" sz="2600" u="sng" baseline="0" dirty="0" smtClean="0">
                  <a:solidFill>
                    <a:schemeClr val="tx2"/>
                  </a:solidFill>
                  <a:latin typeface="Trebuchet MS" pitchFamily="34" charset="0"/>
                </a:rPr>
                <a:t>PosterPresentations.com</a:t>
              </a:r>
              <a:r>
                <a:rPr lang="en-US" sz="2600" baseline="0" dirty="0" smtClean="0">
                  <a:solidFill>
                    <a:schemeClr val="tx2"/>
                  </a:solidFill>
                  <a:latin typeface="Trebuchet MS" pitchFamily="34" charset="0"/>
                </a:rPr>
                <a:t> and click on the FB icon. </a:t>
              </a:r>
              <a:endParaRPr lang="en-US" sz="2600" dirty="0">
                <a:solidFill>
                  <a:schemeClr val="tx2"/>
                </a:solidFill>
                <a:latin typeface="Trebuchet MS" pitchFamily="34" charset="0"/>
              </a:endParaRPr>
            </a:p>
          </p:txBody>
        </p:sp>
      </p:grpSp>
      <p:cxnSp>
        <p:nvCxnSpPr>
          <p:cNvPr id="37" name="Straight Connector 36"/>
          <p:cNvCxnSpPr/>
          <p:nvPr/>
        </p:nvCxnSpPr>
        <p:spPr>
          <a:xfrm>
            <a:off x="44222126" y="30500133"/>
            <a:ext cx="10050462"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10370486" y="11582400"/>
            <a:ext cx="10018560" cy="1607"/>
          </a:xfrm>
          <a:prstGeom prst="line">
            <a:avLst/>
          </a:prstGeom>
          <a:ln>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44254028" y="4841856"/>
            <a:ext cx="10018560" cy="1607"/>
          </a:xfrm>
          <a:prstGeom prst="line">
            <a:avLst/>
          </a:prstGeom>
          <a:ln>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58" r:id="rId1"/>
  </p:sldLayoutIdLst>
  <p:txStyles>
    <p:titleStyle>
      <a:lvl1pPr algn="ctr" defTabSz="4388900" rtl="0" eaLnBrk="1" latinLnBrk="0" hangingPunct="1">
        <a:spcBef>
          <a:spcPct val="0"/>
        </a:spcBef>
        <a:buNone/>
        <a:defRPr sz="8800" kern="1200">
          <a:solidFill>
            <a:schemeClr val="bg1"/>
          </a:solidFill>
          <a:latin typeface="Trebuchet MS" pitchFamily="34" charset="0"/>
          <a:ea typeface="+mj-ea"/>
          <a:cs typeface="+mj-cs"/>
        </a:defRPr>
      </a:lvl1pPr>
    </p:titleStyle>
    <p:bodyStyle>
      <a:lvl1pPr marL="1645838" indent="-1645838" algn="l" defTabSz="4388900" rtl="0" eaLnBrk="1" latinLnBrk="0" hangingPunct="1">
        <a:spcBef>
          <a:spcPct val="20000"/>
        </a:spcBef>
        <a:buFont typeface="Arial" pitchFamily="34" charset="0"/>
        <a:buChar char="•"/>
        <a:defRPr sz="15400" kern="1200">
          <a:solidFill>
            <a:schemeClr val="tx1"/>
          </a:solidFill>
          <a:latin typeface="+mn-lt"/>
          <a:ea typeface="+mn-ea"/>
          <a:cs typeface="+mn-cs"/>
        </a:defRPr>
      </a:lvl1pPr>
      <a:lvl2pPr marL="3565982" indent="-1371531" algn="l" defTabSz="4388900" rtl="0" eaLnBrk="1" latinLnBrk="0" hangingPunct="1">
        <a:spcBef>
          <a:spcPct val="20000"/>
        </a:spcBef>
        <a:buFont typeface="Arial" pitchFamily="34" charset="0"/>
        <a:buChar char="–"/>
        <a:defRPr sz="13500" kern="1200">
          <a:solidFill>
            <a:schemeClr val="tx1"/>
          </a:solidFill>
          <a:latin typeface="+mn-lt"/>
          <a:ea typeface="+mn-ea"/>
          <a:cs typeface="+mn-cs"/>
        </a:defRPr>
      </a:lvl2pPr>
      <a:lvl3pPr marL="5486126" indent="-1097226" algn="l" defTabSz="4388900" rtl="0" eaLnBrk="1" latinLnBrk="0" hangingPunct="1">
        <a:spcBef>
          <a:spcPct val="20000"/>
        </a:spcBef>
        <a:buFont typeface="Arial" pitchFamily="34" charset="0"/>
        <a:buChar char="•"/>
        <a:defRPr sz="11600" kern="1200">
          <a:solidFill>
            <a:schemeClr val="tx1"/>
          </a:solidFill>
          <a:latin typeface="+mn-lt"/>
          <a:ea typeface="+mn-ea"/>
          <a:cs typeface="+mn-cs"/>
        </a:defRPr>
      </a:lvl3pPr>
      <a:lvl4pPr marL="76805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4pPr>
      <a:lvl5pPr marL="9875026"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5pPr>
      <a:lvl6pPr marL="120694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6pPr>
      <a:lvl7pPr marL="14263926"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7pPr>
      <a:lvl8pPr marL="164583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8pPr>
      <a:lvl9pPr marL="1865282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9pPr>
    </p:bodyStyle>
    <p:other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7" name="Rectangle 36"/>
          <p:cNvSpPr>
            <a:spLocks noChangeArrowheads="1"/>
          </p:cNvSpPr>
          <p:nvPr/>
        </p:nvSpPr>
        <p:spPr bwMode="auto">
          <a:xfrm>
            <a:off x="0" y="0"/>
            <a:ext cx="43891200" cy="4800600"/>
          </a:xfrm>
          <a:prstGeom prst="rect">
            <a:avLst/>
          </a:prstGeom>
          <a:solidFill>
            <a:schemeClr val="accent5">
              <a:lumMod val="75000"/>
            </a:schemeClr>
          </a:solidFill>
          <a:ln w="9525">
            <a:solidFill>
              <a:schemeClr val="tx1"/>
            </a:solidFill>
            <a:miter lim="800000"/>
            <a:headEnd/>
            <a:tailEnd/>
          </a:ln>
          <a:effectLst/>
        </p:spPr>
        <p:txBody>
          <a:bodyPr wrap="none" lIns="91436" tIns="45717" rIns="91436" bIns="45717" anchor="ctr"/>
          <a:lstStyle/>
          <a:p>
            <a:pPr>
              <a:defRPr/>
            </a:pPr>
            <a:endParaRPr lang="en-US" dirty="0"/>
          </a:p>
        </p:txBody>
      </p:sp>
      <p:sp>
        <p:nvSpPr>
          <p:cNvPr id="8" name="Rectangle 33"/>
          <p:cNvSpPr>
            <a:spLocks noChangeArrowheads="1"/>
          </p:cNvSpPr>
          <p:nvPr/>
        </p:nvSpPr>
        <p:spPr bwMode="auto">
          <a:xfrm>
            <a:off x="914400" y="5257800"/>
            <a:ext cx="10058400" cy="26746200"/>
          </a:xfrm>
          <a:prstGeom prst="rect">
            <a:avLst/>
          </a:prstGeom>
          <a:solidFill>
            <a:schemeClr val="bg1"/>
          </a:solidFill>
          <a:ln w="9525">
            <a:solidFill>
              <a:schemeClr val="tx2"/>
            </a:solidFill>
            <a:miter lim="800000"/>
            <a:headEnd/>
            <a:tailEnd/>
          </a:ln>
          <a:effectLst/>
        </p:spPr>
        <p:txBody>
          <a:bodyPr wrap="none" lIns="91436" tIns="45717" rIns="91436" bIns="45717" anchor="ctr"/>
          <a:lstStyle/>
          <a:p>
            <a:pPr>
              <a:defRPr/>
            </a:pPr>
            <a:endParaRPr lang="en-US" dirty="0"/>
          </a:p>
        </p:txBody>
      </p:sp>
      <p:sp>
        <p:nvSpPr>
          <p:cNvPr id="9" name="Rectangle 9"/>
          <p:cNvSpPr>
            <a:spLocks noChangeArrowheads="1"/>
          </p:cNvSpPr>
          <p:nvPr/>
        </p:nvSpPr>
        <p:spPr bwMode="auto">
          <a:xfrm>
            <a:off x="0" y="4805363"/>
            <a:ext cx="43891200" cy="152400"/>
          </a:xfrm>
          <a:prstGeom prst="rect">
            <a:avLst/>
          </a:prstGeom>
          <a:solidFill>
            <a:schemeClr val="accent5">
              <a:lumMod val="50000"/>
            </a:schemeClr>
          </a:solidFill>
          <a:ln w="152400">
            <a:noFill/>
            <a:miter lim="800000"/>
            <a:headEnd/>
            <a:tailEnd/>
          </a:ln>
          <a:effectLst/>
        </p:spPr>
        <p:txBody>
          <a:bodyPr wrap="none" lIns="91436" tIns="45717" rIns="91436" bIns="45717" anchor="ctr"/>
          <a:lstStyle/>
          <a:p>
            <a:pPr>
              <a:defRPr/>
            </a:pPr>
            <a:endParaRPr lang="en-US" dirty="0"/>
          </a:p>
        </p:txBody>
      </p:sp>
      <p:sp>
        <p:nvSpPr>
          <p:cNvPr id="10" name="Text Box 14"/>
          <p:cNvSpPr txBox="1">
            <a:spLocks noChangeArrowheads="1"/>
          </p:cNvSpPr>
          <p:nvPr/>
        </p:nvSpPr>
        <p:spPr bwMode="auto">
          <a:xfrm>
            <a:off x="819153" y="32232601"/>
            <a:ext cx="2514600" cy="336819"/>
          </a:xfrm>
          <a:prstGeom prst="rect">
            <a:avLst/>
          </a:prstGeom>
          <a:noFill/>
          <a:ln w="9525">
            <a:noFill/>
            <a:miter lim="800000"/>
            <a:headEnd/>
            <a:tailEnd/>
          </a:ln>
          <a:effectLst/>
        </p:spPr>
        <p:txBody>
          <a:bodyPr lIns="91263" tIns="45623" rIns="91263" bIns="45623">
            <a:spAutoFit/>
          </a:bodyPr>
          <a:lstStyle/>
          <a:p>
            <a:pPr eaLnBrk="0" hangingPunct="0">
              <a:lnSpc>
                <a:spcPct val="65000"/>
              </a:lnSpc>
              <a:spcBef>
                <a:spcPct val="50000"/>
              </a:spcBef>
              <a:defRPr/>
            </a:pPr>
            <a:r>
              <a:rPr lang="en-US" sz="500" b="1" dirty="0" smtClean="0">
                <a:solidFill>
                  <a:schemeClr val="bg1">
                    <a:lumMod val="75000"/>
                  </a:schemeClr>
                </a:solidFill>
                <a:latin typeface="Arial" charset="0"/>
              </a:rPr>
              <a:t>RESEARCH POSTER PRESENTATION </a:t>
            </a:r>
            <a:r>
              <a:rPr lang="en-US" sz="500" b="1" dirty="0">
                <a:solidFill>
                  <a:schemeClr val="bg1">
                    <a:lumMod val="75000"/>
                  </a:schemeClr>
                </a:solidFill>
                <a:latin typeface="Arial" charset="0"/>
              </a:rPr>
              <a:t>DESIGN © </a:t>
            </a:r>
            <a:r>
              <a:rPr lang="en-US" sz="500" b="1" dirty="0" smtClean="0">
                <a:solidFill>
                  <a:schemeClr val="bg1">
                    <a:lumMod val="75000"/>
                  </a:schemeClr>
                </a:solidFill>
                <a:latin typeface="Arial" charset="0"/>
              </a:rPr>
              <a:t>2011</a:t>
            </a:r>
            <a:endParaRPr lang="en-US" sz="500" b="1" dirty="0">
              <a:solidFill>
                <a:schemeClr val="bg1">
                  <a:lumMod val="75000"/>
                </a:schemeClr>
              </a:solidFill>
              <a:latin typeface="Arial" charset="0"/>
            </a:endParaRPr>
          </a:p>
          <a:p>
            <a:pPr eaLnBrk="0" hangingPunct="0">
              <a:lnSpc>
                <a:spcPct val="65000"/>
              </a:lnSpc>
              <a:spcBef>
                <a:spcPct val="50000"/>
              </a:spcBef>
              <a:defRPr/>
            </a:pPr>
            <a:r>
              <a:rPr lang="en-US" sz="1100" b="1" dirty="0">
                <a:solidFill>
                  <a:schemeClr val="bg1">
                    <a:lumMod val="75000"/>
                  </a:schemeClr>
                </a:solidFill>
                <a:latin typeface="Arial" charset="0"/>
              </a:rPr>
              <a:t>www.PosterPresentations.com</a:t>
            </a:r>
          </a:p>
        </p:txBody>
      </p:sp>
      <p:sp>
        <p:nvSpPr>
          <p:cNvPr id="15" name="Rectangle 35"/>
          <p:cNvSpPr>
            <a:spLocks noChangeArrowheads="1"/>
          </p:cNvSpPr>
          <p:nvPr/>
        </p:nvSpPr>
        <p:spPr bwMode="auto">
          <a:xfrm>
            <a:off x="32918400" y="5257800"/>
            <a:ext cx="10058400" cy="26746200"/>
          </a:xfrm>
          <a:prstGeom prst="rect">
            <a:avLst/>
          </a:prstGeom>
          <a:solidFill>
            <a:schemeClr val="bg1"/>
          </a:solidFill>
          <a:ln w="9525">
            <a:solidFill>
              <a:schemeClr val="tx2"/>
            </a:solidFill>
            <a:miter lim="800000"/>
            <a:headEnd/>
            <a:tailEnd/>
          </a:ln>
          <a:effectLst/>
        </p:spPr>
        <p:txBody>
          <a:bodyPr wrap="none" lIns="91436" tIns="45717" rIns="91436" bIns="45717" anchor="ctr"/>
          <a:lstStyle/>
          <a:p>
            <a:pPr>
              <a:defRPr/>
            </a:pPr>
            <a:endParaRPr lang="en-US" dirty="0"/>
          </a:p>
        </p:txBody>
      </p:sp>
      <p:sp>
        <p:nvSpPr>
          <p:cNvPr id="16" name="Rectangle 33"/>
          <p:cNvSpPr>
            <a:spLocks noChangeArrowheads="1"/>
          </p:cNvSpPr>
          <p:nvPr/>
        </p:nvSpPr>
        <p:spPr bwMode="auto">
          <a:xfrm>
            <a:off x="11582402" y="5257800"/>
            <a:ext cx="20724813" cy="26746200"/>
          </a:xfrm>
          <a:prstGeom prst="rect">
            <a:avLst/>
          </a:prstGeom>
          <a:solidFill>
            <a:schemeClr val="bg1"/>
          </a:solidFill>
          <a:ln w="9525">
            <a:solidFill>
              <a:schemeClr val="tx2"/>
            </a:solidFill>
            <a:miter lim="800000"/>
            <a:headEnd/>
            <a:tailEnd/>
          </a:ln>
          <a:effectLst/>
        </p:spPr>
        <p:txBody>
          <a:bodyPr wrap="none" lIns="91436" tIns="45717" rIns="91436" bIns="45717" anchor="ctr"/>
          <a:lstStyle/>
          <a:p>
            <a:pPr>
              <a:defRPr/>
            </a:pPr>
            <a:endParaRPr lang="en-US" dirty="0"/>
          </a:p>
        </p:txBody>
      </p:sp>
      <p:sp>
        <p:nvSpPr>
          <p:cNvPr id="27" name="Rectangle 26"/>
          <p:cNvSpPr/>
          <p:nvPr/>
        </p:nvSpPr>
        <p:spPr>
          <a:xfrm>
            <a:off x="44222126" y="0"/>
            <a:ext cx="10050462" cy="329184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82872" tIns="365741" rIns="182872" bIns="182872" rtlCol="0" anchor="t" anchorCtr="0"/>
          <a:lstStyle/>
          <a:p>
            <a:pPr algn="ctr"/>
            <a:r>
              <a:rPr lang="en-US" sz="4000" b="1" dirty="0" smtClean="0">
                <a:solidFill>
                  <a:schemeClr val="bg1"/>
                </a:solidFill>
                <a:latin typeface="Trebuchet MS" pitchFamily="34" charset="0"/>
              </a:rPr>
              <a:t>QUICK</a:t>
            </a:r>
            <a:r>
              <a:rPr lang="en-US" sz="4000" b="1" baseline="0" dirty="0" smtClean="0">
                <a:solidFill>
                  <a:schemeClr val="bg1"/>
                </a:solidFill>
                <a:latin typeface="Trebuchet MS" pitchFamily="34" charset="0"/>
              </a:rPr>
              <a:t> TIPS</a:t>
            </a:r>
            <a:endParaRPr lang="en-US" sz="4000" b="1" dirty="0" smtClean="0">
              <a:solidFill>
                <a:schemeClr val="bg1"/>
              </a:solidFill>
              <a:latin typeface="Trebuchet MS" pitchFamily="34" charset="0"/>
            </a:endParaRPr>
          </a:p>
          <a:p>
            <a:pPr algn="ctr"/>
            <a:r>
              <a:rPr lang="en-US" sz="4000" b="1" dirty="0" smtClean="0">
                <a:solidFill>
                  <a:srgbClr val="FFFF00"/>
                </a:solidFill>
                <a:latin typeface="Trebuchet MS" pitchFamily="34" charset="0"/>
              </a:rPr>
              <a:t>(--THIS SECTION DOES NOT PRINT--)</a:t>
            </a:r>
          </a:p>
          <a:p>
            <a:pPr algn="ctr"/>
            <a:endParaRPr lang="en-US" sz="3200" b="1" dirty="0" smtClean="0">
              <a:latin typeface="Trebuchet MS" pitchFamily="34" charset="0"/>
            </a:endParaRPr>
          </a:p>
          <a:p>
            <a:pPr defTabSz="3134780"/>
            <a:r>
              <a:rPr lang="en-US" sz="3200" dirty="0" smtClean="0">
                <a:latin typeface="Trebuchet MS" pitchFamily="34" charset="0"/>
              </a:rPr>
              <a:t>This PowerPoint</a:t>
            </a:r>
            <a:r>
              <a:rPr lang="en-US" sz="3200" baseline="0" dirty="0" smtClean="0">
                <a:latin typeface="Trebuchet MS" pitchFamily="34" charset="0"/>
              </a:rPr>
              <a:t> template requires basic PowerPoint (version 2007 or newer) skills. Below is a list of commonly asked questions specific to this template. </a:t>
            </a:r>
            <a:br>
              <a:rPr lang="en-US" sz="3200" baseline="0" dirty="0" smtClean="0">
                <a:latin typeface="Trebuchet MS" pitchFamily="34" charset="0"/>
              </a:rPr>
            </a:br>
            <a:r>
              <a:rPr lang="en-US" sz="3200" baseline="0" dirty="0" smtClean="0">
                <a:latin typeface="Trebuchet MS" pitchFamily="34" charset="0"/>
              </a:rPr>
              <a:t>If you are using an older version of PowerPoint some template features may not work properly.</a:t>
            </a:r>
            <a:endParaRPr lang="en-US" sz="4000" b="1" dirty="0" smtClean="0">
              <a:solidFill>
                <a:srgbClr val="FFFF00"/>
              </a:solidFill>
              <a:latin typeface="Trebuchet MS" pitchFamily="34" charset="0"/>
            </a:endParaRPr>
          </a:p>
          <a:p>
            <a:pPr defTabSz="3134780"/>
            <a:endParaRPr lang="en-US" sz="4000" b="1" dirty="0" smtClean="0">
              <a:solidFill>
                <a:srgbClr val="FFFF00"/>
              </a:solidFill>
              <a:latin typeface="Trebuchet MS" pitchFamily="34" charset="0"/>
            </a:endParaRPr>
          </a:p>
          <a:p>
            <a:pPr algn="ctr"/>
            <a:r>
              <a:rPr lang="en-US" sz="4000" b="1" dirty="0" smtClean="0">
                <a:solidFill>
                  <a:schemeClr val="bg1"/>
                </a:solidFill>
                <a:latin typeface="Trebuchet MS" pitchFamily="34" charset="0"/>
              </a:rPr>
              <a:t>Using the template</a:t>
            </a:r>
            <a:endParaRPr lang="en-US" sz="4000" b="1" baseline="0" dirty="0" smtClean="0">
              <a:solidFill>
                <a:schemeClr val="bg1"/>
              </a:solidFill>
              <a:latin typeface="Trebuchet MS" pitchFamily="34" charset="0"/>
            </a:endParaRPr>
          </a:p>
          <a:p>
            <a:pPr algn="ctr"/>
            <a:endParaRPr lang="en-US" sz="3200" b="1" dirty="0" smtClean="0">
              <a:solidFill>
                <a:srgbClr val="FFFF00"/>
              </a:solidFill>
              <a:latin typeface="Trebuchet MS" pitchFamily="34" charset="0"/>
            </a:endParaRPr>
          </a:p>
          <a:p>
            <a:pPr marL="0" marR="0" indent="0" algn="l" defTabSz="3134780" rtl="0" eaLnBrk="1" fontAlgn="auto" latinLnBrk="0" hangingPunct="1">
              <a:lnSpc>
                <a:spcPct val="100000"/>
              </a:lnSpc>
              <a:spcBef>
                <a:spcPts val="0"/>
              </a:spcBef>
              <a:spcAft>
                <a:spcPts val="0"/>
              </a:spcAft>
              <a:buClrTx/>
              <a:buSzTx/>
              <a:buFontTx/>
              <a:buNone/>
              <a:tabLst/>
              <a:defRPr/>
            </a:pPr>
            <a:r>
              <a:rPr lang="en-US" sz="3200" b="1" dirty="0" smtClean="0">
                <a:solidFill>
                  <a:srgbClr val="FFFF00"/>
                </a:solidFill>
                <a:latin typeface="Trebuchet MS" pitchFamily="34" charset="0"/>
              </a:rPr>
              <a:t>Verifying the quality of your graphics</a:t>
            </a:r>
          </a:p>
          <a:p>
            <a:pPr defTabSz="3134780"/>
            <a:r>
              <a:rPr lang="en-US" sz="3200" dirty="0" smtClean="0">
                <a:latin typeface="Trebuchet MS" pitchFamily="34" charset="0"/>
              </a:rPr>
              <a:t>Go to the </a:t>
            </a:r>
            <a:r>
              <a:rPr lang="en-US" sz="3200" baseline="0" dirty="0" smtClean="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3200" baseline="0" dirty="0" smtClean="0">
                <a:latin typeface="Trebuchet MS" pitchFamily="34" charset="0"/>
              </a:rPr>
            </a:br>
            <a:endParaRPr lang="en-US" sz="3200" baseline="0" dirty="0" smtClean="0">
              <a:latin typeface="Trebuchet MS" pitchFamily="34" charset="0"/>
            </a:endParaRPr>
          </a:p>
          <a:p>
            <a:pPr defTabSz="3134780"/>
            <a:r>
              <a:rPr lang="en-US" sz="3200" b="1" dirty="0" smtClean="0">
                <a:solidFill>
                  <a:srgbClr val="FFFF00"/>
                </a:solidFill>
                <a:latin typeface="Trebuchet MS" pitchFamily="34" charset="0"/>
              </a:rPr>
              <a:t>Using the placeholders</a:t>
            </a:r>
          </a:p>
          <a:p>
            <a:pPr defTabSz="3134780"/>
            <a:r>
              <a:rPr lang="en-US" sz="3200" baseline="0" dirty="0" smtClean="0">
                <a:latin typeface="Trebuchet MS" pitchFamily="34" charset="0"/>
              </a:rPr>
              <a:t>To add text to this template click inside a placeholder and type in or paste your text. To move a placeholder, click on it </a:t>
            </a:r>
            <a:r>
              <a:rPr lang="en-US" sz="3200" u="sng" baseline="0" dirty="0" smtClean="0">
                <a:latin typeface="Trebuchet MS" pitchFamily="34" charset="0"/>
              </a:rPr>
              <a:t>once</a:t>
            </a:r>
            <a:r>
              <a:rPr lang="en-US" sz="3200" baseline="0" dirty="0" smtClean="0">
                <a:latin typeface="Trebuchet MS" pitchFamily="34" charset="0"/>
              </a:rPr>
              <a:t> (to select it), place your cursor on its frame and your cursor will change to this symbol:         Then, click </a:t>
            </a:r>
            <a:r>
              <a:rPr lang="en-US" sz="3200" u="sng" baseline="0" dirty="0" smtClean="0">
                <a:latin typeface="Trebuchet MS" pitchFamily="34" charset="0"/>
              </a:rPr>
              <a:t>once</a:t>
            </a:r>
            <a:r>
              <a:rPr lang="en-US" sz="3200" baseline="0" dirty="0" smtClean="0">
                <a:latin typeface="Trebuchet MS" pitchFamily="34" charset="0"/>
              </a:rPr>
              <a:t> and drag it to its new location where you can resize it as needed. Additional placeholders can be found on the left side of this template.</a:t>
            </a:r>
          </a:p>
          <a:p>
            <a:pPr defTabSz="3134780"/>
            <a:endParaRPr lang="en-US" sz="3200" b="1" baseline="0" dirty="0" smtClean="0">
              <a:solidFill>
                <a:srgbClr val="FFFF00"/>
              </a:solidFill>
              <a:latin typeface="Trebuchet MS" pitchFamily="34" charset="0"/>
            </a:endParaRPr>
          </a:p>
          <a:p>
            <a:pPr defTabSz="3134780"/>
            <a:r>
              <a:rPr lang="en-US" sz="3200" b="1" baseline="0" dirty="0" smtClean="0">
                <a:solidFill>
                  <a:srgbClr val="FFFF00"/>
                </a:solidFill>
                <a:latin typeface="Trebuchet MS" pitchFamily="34" charset="0"/>
              </a:rPr>
              <a:t>Modifying the layout</a:t>
            </a:r>
          </a:p>
          <a:p>
            <a:pPr defTabSz="3134780"/>
            <a:r>
              <a:rPr lang="en-US" sz="3200" dirty="0" smtClean="0">
                <a:latin typeface="Trebuchet MS" pitchFamily="34" charset="0"/>
              </a:rPr>
              <a:t>This template has four</a:t>
            </a:r>
            <a:endParaRPr lang="en-US" sz="3200" baseline="0" dirty="0" smtClean="0">
              <a:latin typeface="Trebuchet MS" pitchFamily="34" charset="0"/>
            </a:endParaRPr>
          </a:p>
          <a:p>
            <a:pPr defTabSz="3134780"/>
            <a:r>
              <a:rPr lang="en-US" sz="3200" baseline="0" dirty="0" smtClean="0">
                <a:latin typeface="Trebuchet MS" pitchFamily="34" charset="0"/>
              </a:rPr>
              <a:t>different column layouts. </a:t>
            </a:r>
          </a:p>
          <a:p>
            <a:pPr defTabSz="3134780"/>
            <a:r>
              <a:rPr lang="en-US" sz="3200" u="sng" baseline="0" dirty="0" smtClean="0">
                <a:latin typeface="Trebuchet MS" pitchFamily="34" charset="0"/>
              </a:rPr>
              <a:t>Right-click</a:t>
            </a:r>
            <a:r>
              <a:rPr lang="en-US" sz="3200" baseline="0" dirty="0" smtClean="0">
                <a:latin typeface="Trebuchet MS" pitchFamily="34" charset="0"/>
              </a:rPr>
              <a:t> your mouse</a:t>
            </a:r>
          </a:p>
          <a:p>
            <a:pPr defTabSz="3134780"/>
            <a:r>
              <a:rPr lang="en-US" sz="3200" baseline="0" dirty="0" smtClean="0">
                <a:latin typeface="Trebuchet MS" pitchFamily="34" charset="0"/>
              </a:rPr>
              <a:t>on the background and </a:t>
            </a:r>
          </a:p>
          <a:p>
            <a:pPr defTabSz="3134780"/>
            <a:r>
              <a:rPr lang="en-US" sz="3200" baseline="0" dirty="0" smtClean="0">
                <a:latin typeface="Trebuchet MS" pitchFamily="34" charset="0"/>
              </a:rPr>
              <a:t>click on “Layout” to see </a:t>
            </a:r>
          </a:p>
          <a:p>
            <a:pPr defTabSz="3134780"/>
            <a:r>
              <a:rPr lang="en-US" sz="3200" baseline="0" dirty="0" smtClean="0">
                <a:latin typeface="Trebuchet MS" pitchFamily="34" charset="0"/>
              </a:rPr>
              <a:t>the layout options.</a:t>
            </a:r>
            <a:endParaRPr lang="en-US" sz="3200" dirty="0" smtClean="0">
              <a:latin typeface="Trebuchet MS" pitchFamily="34" charset="0"/>
            </a:endParaRPr>
          </a:p>
          <a:p>
            <a:pPr marL="0" marR="0" indent="0" algn="l" defTabSz="3134780" rtl="0" eaLnBrk="1" fontAlgn="auto" latinLnBrk="0" hangingPunct="1">
              <a:lnSpc>
                <a:spcPct val="100000"/>
              </a:lnSpc>
              <a:spcBef>
                <a:spcPts val="0"/>
              </a:spcBef>
              <a:spcAft>
                <a:spcPts val="0"/>
              </a:spcAft>
              <a:buClrTx/>
              <a:buSzTx/>
              <a:buFontTx/>
              <a:buNone/>
              <a:tabLst/>
              <a:defRPr/>
            </a:pPr>
            <a:r>
              <a:rPr lang="en-US" sz="3200" baseline="0" dirty="0" smtClean="0">
                <a:latin typeface="Trebuchet MS" pitchFamily="34" charset="0"/>
              </a:rPr>
              <a:t>The columns in the provided layouts are fixed and cannot be moved but advanced users can modify any layout by going to VIEW and then SLIDE MASTER.</a:t>
            </a:r>
          </a:p>
          <a:p>
            <a:pPr marL="0" marR="0" indent="0" algn="l" defTabSz="3134780" rtl="0" eaLnBrk="1" fontAlgn="auto" latinLnBrk="0" hangingPunct="1">
              <a:lnSpc>
                <a:spcPct val="100000"/>
              </a:lnSpc>
              <a:spcBef>
                <a:spcPts val="0"/>
              </a:spcBef>
              <a:spcAft>
                <a:spcPts val="0"/>
              </a:spcAft>
              <a:buClrTx/>
              <a:buSzTx/>
              <a:buFontTx/>
              <a:buNone/>
              <a:tabLst/>
              <a:defRPr/>
            </a:pPr>
            <a:endParaRPr lang="en-US" sz="3200" baseline="0" dirty="0" smtClean="0">
              <a:latin typeface="Trebuchet MS" pitchFamily="34" charset="0"/>
            </a:endParaRPr>
          </a:p>
          <a:p>
            <a:pPr defTabSz="3134780"/>
            <a:r>
              <a:rPr lang="en-US" sz="3200" b="1" baseline="0" dirty="0" smtClean="0">
                <a:solidFill>
                  <a:srgbClr val="FFFF00"/>
                </a:solidFill>
                <a:latin typeface="Trebuchet MS" pitchFamily="34" charset="0"/>
              </a:rPr>
              <a:t>Importing text and graphics from external sources</a:t>
            </a:r>
          </a:p>
          <a:p>
            <a:pPr defTabSz="3134780"/>
            <a:r>
              <a:rPr lang="en-US" sz="3200" b="1" u="sng" baseline="0" dirty="0" smtClean="0">
                <a:latin typeface="Trebuchet MS" pitchFamily="34" charset="0"/>
              </a:rPr>
              <a:t>TEXT: </a:t>
            </a:r>
            <a:r>
              <a:rPr lang="en-US" sz="3200" baseline="0" dirty="0" smtClean="0">
                <a:latin typeface="Trebuchet MS" pitchFamily="34" charset="0"/>
              </a:rPr>
              <a:t>Paste or type your text into a pre-existing placeholder or drag in a new placeholder from the left side of the template. Move it anywhere as needed.</a:t>
            </a:r>
          </a:p>
          <a:p>
            <a:pPr defTabSz="3134780"/>
            <a:r>
              <a:rPr lang="en-US" sz="3200" b="1" u="sng" baseline="0" dirty="0" smtClean="0">
                <a:latin typeface="Trebuchet MS" pitchFamily="34" charset="0"/>
              </a:rPr>
              <a:t>PHOTOS: </a:t>
            </a:r>
            <a:r>
              <a:rPr lang="en-US" sz="3200" baseline="0" dirty="0" smtClean="0">
                <a:latin typeface="Trebuchet MS" pitchFamily="34" charset="0"/>
              </a:rPr>
              <a:t>Drag in a picture placeholder, size it </a:t>
            </a:r>
            <a:r>
              <a:rPr lang="en-US" sz="3200" u="sng" baseline="0" dirty="0" smtClean="0">
                <a:latin typeface="Trebuchet MS" pitchFamily="34" charset="0"/>
              </a:rPr>
              <a:t>first</a:t>
            </a:r>
            <a:r>
              <a:rPr lang="en-US" sz="3200" baseline="0" dirty="0" smtClean="0">
                <a:latin typeface="Trebuchet MS" pitchFamily="34" charset="0"/>
              </a:rPr>
              <a:t>, click in it and insert a photo from the menu.</a:t>
            </a:r>
          </a:p>
          <a:p>
            <a:pPr defTabSz="3134780"/>
            <a:r>
              <a:rPr lang="en-US" sz="3200" b="1" u="sng" baseline="0" dirty="0" smtClean="0">
                <a:latin typeface="Trebuchet MS" pitchFamily="34" charset="0"/>
              </a:rPr>
              <a:t>TABLES: </a:t>
            </a:r>
            <a:r>
              <a:rPr lang="en-US" sz="3200" baseline="0" dirty="0" smtClean="0">
                <a:latin typeface="Trebuchet MS" pitchFamily="34" charset="0"/>
              </a:rPr>
              <a:t>You can copy and paste a table from an external document onto this poster template. To adjust  the way the text fits within the cells of a table that has been pasted, </a:t>
            </a:r>
            <a:r>
              <a:rPr lang="en-US" sz="3200" u="sng" baseline="0" dirty="0" smtClean="0">
                <a:latin typeface="Trebuchet MS" pitchFamily="34" charset="0"/>
              </a:rPr>
              <a:t>right-click</a:t>
            </a:r>
            <a:r>
              <a:rPr lang="en-US" sz="3200" baseline="0" dirty="0" smtClean="0">
                <a:latin typeface="Trebuchet MS" pitchFamily="34" charset="0"/>
              </a:rPr>
              <a:t> on the table, click FORMAT SHAPE  then click on TEXT BOX and change the INTERNAL MARGIN values to 0.25</a:t>
            </a:r>
          </a:p>
          <a:p>
            <a:pPr defTabSz="3134780"/>
            <a:endParaRPr lang="en-US" sz="3200" baseline="0" dirty="0" smtClean="0">
              <a:latin typeface="Trebuchet MS" pitchFamily="34" charset="0"/>
            </a:endParaRPr>
          </a:p>
          <a:p>
            <a:pPr defTabSz="3134780"/>
            <a:r>
              <a:rPr lang="en-US" sz="3200" b="1" baseline="0" dirty="0" smtClean="0">
                <a:solidFill>
                  <a:srgbClr val="FFFF00"/>
                </a:solidFill>
                <a:latin typeface="Trebuchet MS" pitchFamily="34" charset="0"/>
              </a:rPr>
              <a:t>Modifying the color scheme</a:t>
            </a:r>
          </a:p>
          <a:p>
            <a:pPr defTabSz="3134780"/>
            <a:r>
              <a:rPr lang="en-US" sz="3200" baseline="0" dirty="0" smtClean="0">
                <a:latin typeface="Trebuchet MS" pitchFamily="34" charset="0"/>
              </a:rPr>
              <a:t>To change the color scheme of this template go to the “Design” menu and click on “Colors”. You can choose from the provide color combinations or you can create your own.</a:t>
            </a:r>
          </a:p>
          <a:p>
            <a:pPr defTabSz="3134780"/>
            <a:endParaRPr lang="en-US" sz="3200" baseline="0" dirty="0" smtClean="0">
              <a:latin typeface="Trebuchet MS" pitchFamily="34" charset="0"/>
            </a:endParaRPr>
          </a:p>
          <a:p>
            <a:pPr defTabSz="3134780"/>
            <a:endParaRPr lang="en-US" sz="3200" baseline="0" dirty="0" smtClean="0">
              <a:latin typeface="Trebuchet MS" pitchFamily="34" charset="0"/>
            </a:endParaRPr>
          </a:p>
          <a:p>
            <a:pPr defTabSz="4389219"/>
            <a:endParaRPr lang="en-US" sz="2000" baseline="0" dirty="0" smtClean="0">
              <a:latin typeface="Trebuchet MS" pitchFamily="34" charset="0"/>
            </a:endParaRPr>
          </a:p>
          <a:p>
            <a:pPr defTabSz="4389219"/>
            <a:endParaRPr lang="en-US" sz="2000" dirty="0" smtClean="0">
              <a:latin typeface="Trebuchet MS" pitchFamily="34" charset="0"/>
            </a:endParaRPr>
          </a:p>
          <a:p>
            <a:pPr algn="ctr"/>
            <a:endParaRPr lang="en-US" sz="2000" b="1" dirty="0" smtClean="0">
              <a:solidFill>
                <a:schemeClr val="bg1"/>
              </a:solidFill>
              <a:latin typeface="Trebuchet MS" pitchFamily="34" charset="0"/>
            </a:endParaRPr>
          </a:p>
          <a:p>
            <a:pPr defTabSz="4389219"/>
            <a:endParaRPr lang="en-US" sz="2000" b="1" dirty="0" smtClean="0">
              <a:solidFill>
                <a:srgbClr val="FFFF00"/>
              </a:solidFill>
              <a:latin typeface="Trebuchet MS" pitchFamily="34" charset="0"/>
            </a:endParaRPr>
          </a:p>
          <a:p>
            <a:pPr algn="ctr"/>
            <a:endParaRPr lang="en-US" sz="3200" b="1" dirty="0">
              <a:latin typeface="Trebuchet MS" pitchFamily="34" charset="0"/>
            </a:endParaRPr>
          </a:p>
        </p:txBody>
      </p:sp>
      <p:sp>
        <p:nvSpPr>
          <p:cNvPr id="28" name="Rectangle 27"/>
          <p:cNvSpPr/>
          <p:nvPr/>
        </p:nvSpPr>
        <p:spPr>
          <a:xfrm>
            <a:off x="-10402388" y="-19596"/>
            <a:ext cx="10050462" cy="329184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82872" tIns="365741" rIns="182872" bIns="182872" rtlCol="0" anchor="t" anchorCtr="0"/>
          <a:lstStyle/>
          <a:p>
            <a:pPr algn="ctr"/>
            <a:r>
              <a:rPr lang="en-US" sz="4400" b="1" dirty="0" smtClean="0">
                <a:solidFill>
                  <a:schemeClr val="bg1"/>
                </a:solidFill>
                <a:latin typeface="Trebuchet MS" pitchFamily="34" charset="0"/>
              </a:rPr>
              <a:t>QUICK DESIGN</a:t>
            </a:r>
            <a:r>
              <a:rPr lang="en-US" sz="4400" b="1" baseline="0" dirty="0" smtClean="0">
                <a:solidFill>
                  <a:schemeClr val="bg1"/>
                </a:solidFill>
                <a:latin typeface="Trebuchet MS" pitchFamily="34" charset="0"/>
              </a:rPr>
              <a:t> </a:t>
            </a:r>
            <a:r>
              <a:rPr lang="en-US" sz="4400" b="1" dirty="0" smtClean="0">
                <a:solidFill>
                  <a:schemeClr val="bg1"/>
                </a:solidFill>
                <a:latin typeface="Trebuchet MS" pitchFamily="34" charset="0"/>
              </a:rPr>
              <a:t>GUIDE</a:t>
            </a:r>
          </a:p>
          <a:p>
            <a:pPr algn="ctr"/>
            <a:r>
              <a:rPr lang="en-US" sz="4000" b="1" dirty="0" smtClean="0">
                <a:solidFill>
                  <a:srgbClr val="FFFF00"/>
                </a:solidFill>
                <a:latin typeface="Trebuchet MS" pitchFamily="34" charset="0"/>
              </a:rPr>
              <a:t>(--THIS SECTION DOES NOT PRINT--)</a:t>
            </a:r>
          </a:p>
          <a:p>
            <a:pPr algn="ctr"/>
            <a:endParaRPr lang="en-US" sz="3200" b="1" dirty="0" smtClean="0">
              <a:latin typeface="Trebuchet MS" pitchFamily="34" charset="0"/>
            </a:endParaRPr>
          </a:p>
          <a:p>
            <a:pPr defTabSz="4389219"/>
            <a:r>
              <a:rPr lang="en-US" sz="3200" dirty="0" smtClean="0">
                <a:latin typeface="Trebuchet MS" pitchFamily="34" charset="0"/>
              </a:rPr>
              <a:t>This PowerPoint</a:t>
            </a:r>
            <a:r>
              <a:rPr lang="en-US" sz="3200" baseline="0" dirty="0" smtClean="0">
                <a:latin typeface="Trebuchet MS" pitchFamily="34" charset="0"/>
              </a:rPr>
              <a:t> </a:t>
            </a:r>
            <a:r>
              <a:rPr lang="en-US" sz="3200" dirty="0" smtClean="0">
                <a:latin typeface="Trebuchet MS" pitchFamily="34" charset="0"/>
              </a:rPr>
              <a:t>2007 template produces</a:t>
            </a:r>
            <a:r>
              <a:rPr lang="en-US" sz="3200" baseline="0" dirty="0" smtClean="0">
                <a:latin typeface="Trebuchet MS" pitchFamily="34" charset="0"/>
              </a:rPr>
              <a:t> </a:t>
            </a:r>
            <a:r>
              <a:rPr lang="en-US" sz="3200" dirty="0" smtClean="0">
                <a:latin typeface="Trebuchet MS" pitchFamily="34" charset="0"/>
              </a:rPr>
              <a:t>a 36”x48” professional  poster. It</a:t>
            </a:r>
            <a:r>
              <a:rPr lang="en-US" sz="3200" baseline="0" dirty="0" smtClean="0">
                <a:latin typeface="Trebuchet MS" pitchFamily="34" charset="0"/>
              </a:rPr>
              <a:t> </a:t>
            </a:r>
            <a:r>
              <a:rPr lang="en-US" sz="3200" dirty="0" smtClean="0">
                <a:latin typeface="Trebuchet MS" pitchFamily="34" charset="0"/>
              </a:rPr>
              <a:t>will save you valuable time placing titles, subtitles,</a:t>
            </a:r>
            <a:r>
              <a:rPr lang="en-US" sz="3200" baseline="0" dirty="0" smtClean="0">
                <a:latin typeface="Trebuchet MS" pitchFamily="34" charset="0"/>
              </a:rPr>
              <a:t> text, and graphics</a:t>
            </a:r>
            <a:r>
              <a:rPr lang="en-US" sz="3200" dirty="0" smtClean="0">
                <a:latin typeface="Trebuchet MS" pitchFamily="34" charset="0"/>
              </a:rPr>
              <a:t>. </a:t>
            </a:r>
          </a:p>
          <a:p>
            <a:pPr defTabSz="4389219"/>
            <a:endParaRPr lang="en-US" sz="3200" dirty="0" smtClean="0">
              <a:latin typeface="Trebuchet MS" pitchFamily="34" charset="0"/>
            </a:endParaRPr>
          </a:p>
          <a:p>
            <a:pPr defTabSz="4389219"/>
            <a:r>
              <a:rPr lang="en-US" sz="3200" dirty="0" smtClean="0">
                <a:latin typeface="Trebuchet MS" pitchFamily="34" charset="0"/>
              </a:rPr>
              <a:t>Use it to create your presentation. Then send</a:t>
            </a:r>
            <a:r>
              <a:rPr lang="en-US" sz="3200" baseline="0" dirty="0" smtClean="0">
                <a:latin typeface="Trebuchet MS" pitchFamily="34" charset="0"/>
              </a:rPr>
              <a:t> it </a:t>
            </a:r>
            <a:r>
              <a:rPr lang="en-US" sz="3200" dirty="0" smtClean="0">
                <a:latin typeface="Trebuchet MS" pitchFamily="34" charset="0"/>
              </a:rPr>
              <a:t>to </a:t>
            </a:r>
            <a:r>
              <a:rPr lang="en-US" sz="3200" b="1" dirty="0" smtClean="0">
                <a:latin typeface="Trebuchet MS" pitchFamily="34" charset="0"/>
              </a:rPr>
              <a:t>PosterPresentations.com</a:t>
            </a:r>
            <a:r>
              <a:rPr lang="en-US" sz="3200" dirty="0" smtClean="0">
                <a:latin typeface="Trebuchet MS" pitchFamily="34" charset="0"/>
              </a:rPr>
              <a:t> for premium quality, same day affordable printing.</a:t>
            </a:r>
            <a:br>
              <a:rPr lang="en-US" sz="3200" dirty="0" smtClean="0">
                <a:latin typeface="Trebuchet MS" pitchFamily="34" charset="0"/>
              </a:rPr>
            </a:br>
            <a:endParaRPr lang="en-US" sz="3200" dirty="0" smtClean="0">
              <a:latin typeface="Trebuchet MS" pitchFamily="34" charset="0"/>
            </a:endParaRPr>
          </a:p>
          <a:p>
            <a:pPr defTabSz="4389219"/>
            <a:r>
              <a:rPr lang="en-US" sz="3200" dirty="0" smtClean="0">
                <a:latin typeface="Trebuchet MS" pitchFamily="34" charset="0"/>
              </a:rPr>
              <a:t>We provide a series of </a:t>
            </a:r>
            <a:r>
              <a:rPr lang="en-US" sz="3200" b="1" dirty="0" smtClean="0">
                <a:latin typeface="Trebuchet MS" pitchFamily="34" charset="0"/>
              </a:rPr>
              <a:t>online tutorials</a:t>
            </a:r>
            <a:r>
              <a:rPr lang="en-US" sz="3200" dirty="0" smtClean="0">
                <a:latin typeface="Trebuchet MS" pitchFamily="34" charset="0"/>
              </a:rPr>
              <a:t> that will guide you through the poster design process and answer your poster production questions. </a:t>
            </a:r>
          </a:p>
          <a:p>
            <a:pPr defTabSz="4389219"/>
            <a:endParaRPr lang="en-US" sz="3200" dirty="0" smtClean="0">
              <a:latin typeface="Trebuchet MS" pitchFamily="34" charset="0"/>
            </a:endParaRPr>
          </a:p>
          <a:p>
            <a:pPr defTabSz="4389219"/>
            <a:r>
              <a:rPr lang="en-US" sz="3200" dirty="0" smtClean="0">
                <a:latin typeface="Trebuchet MS" pitchFamily="34" charset="0"/>
              </a:rPr>
              <a:t>View our online</a:t>
            </a:r>
            <a:r>
              <a:rPr lang="en-US" sz="3200" baseline="0" dirty="0" smtClean="0">
                <a:latin typeface="Trebuchet MS" pitchFamily="34" charset="0"/>
              </a:rPr>
              <a:t> tutorials at:</a:t>
            </a:r>
            <a:r>
              <a:rPr lang="en-US" sz="3200" dirty="0" smtClean="0">
                <a:latin typeface="Trebuchet MS" pitchFamily="34" charset="0"/>
              </a:rPr>
              <a:t/>
            </a:r>
            <a:br>
              <a:rPr lang="en-US" sz="3200" dirty="0" smtClean="0">
                <a:latin typeface="Trebuchet MS" pitchFamily="34" charset="0"/>
              </a:rPr>
            </a:br>
            <a:r>
              <a:rPr lang="en-US" sz="3200" dirty="0" smtClean="0">
                <a:solidFill>
                  <a:srgbClr val="FFFF00"/>
                </a:solidFill>
                <a:latin typeface="Trebuchet MS" pitchFamily="34" charset="0"/>
              </a:rPr>
              <a:t> http://bit.ly/Poster_creation_help </a:t>
            </a:r>
            <a:r>
              <a:rPr lang="en-US" sz="3200" dirty="0" smtClean="0">
                <a:latin typeface="Trebuchet MS" pitchFamily="34" charset="0"/>
              </a:rPr>
              <a:t/>
            </a:r>
            <a:br>
              <a:rPr lang="en-US" sz="3200" dirty="0" smtClean="0">
                <a:latin typeface="Trebuchet MS" pitchFamily="34" charset="0"/>
              </a:rPr>
            </a:br>
            <a:r>
              <a:rPr lang="en-US" sz="3200" dirty="0" smtClean="0">
                <a:latin typeface="Trebuchet MS" pitchFamily="34" charset="0"/>
              </a:rPr>
              <a:t>(copy</a:t>
            </a:r>
            <a:r>
              <a:rPr lang="en-US" sz="3200" baseline="0" dirty="0" smtClean="0">
                <a:latin typeface="Trebuchet MS" pitchFamily="34" charset="0"/>
              </a:rPr>
              <a:t> and paste the link into your web browser).</a:t>
            </a:r>
          </a:p>
          <a:p>
            <a:pPr defTabSz="4389219"/>
            <a:endParaRPr lang="en-US" sz="3200" dirty="0" smtClean="0">
              <a:latin typeface="Trebuchet MS" pitchFamily="34" charset="0"/>
            </a:endParaRPr>
          </a:p>
          <a:p>
            <a:pPr defTabSz="4389219"/>
            <a:r>
              <a:rPr lang="en-US" sz="3200" dirty="0" smtClean="0">
                <a:latin typeface="Trebuchet MS" pitchFamily="34" charset="0"/>
              </a:rPr>
              <a:t>For assistance and to order your printed poster</a:t>
            </a:r>
            <a:r>
              <a:rPr lang="en-US" sz="3200" dirty="0" smtClean="0">
                <a:solidFill>
                  <a:schemeClr val="bg1"/>
                </a:solidFill>
                <a:latin typeface="Trebuchet MS" pitchFamily="34" charset="0"/>
              </a:rPr>
              <a:t> call </a:t>
            </a:r>
            <a:r>
              <a:rPr lang="en-US" sz="3200" b="1" dirty="0" smtClean="0">
                <a:solidFill>
                  <a:srgbClr val="FFFF00"/>
                </a:solidFill>
                <a:latin typeface="Trebuchet MS" pitchFamily="34" charset="0"/>
              </a:rPr>
              <a:t>PosterPresentations.com</a:t>
            </a:r>
            <a:r>
              <a:rPr lang="en-US" sz="3200" dirty="0" smtClean="0">
                <a:solidFill>
                  <a:srgbClr val="FFFF00"/>
                </a:solidFill>
                <a:latin typeface="Trebuchet MS" pitchFamily="34" charset="0"/>
              </a:rPr>
              <a:t> </a:t>
            </a:r>
            <a:r>
              <a:rPr lang="en-US" sz="3200" dirty="0" smtClean="0">
                <a:latin typeface="Trebuchet MS" pitchFamily="34" charset="0"/>
              </a:rPr>
              <a:t>at </a:t>
            </a:r>
            <a:r>
              <a:rPr lang="en-US" sz="4000" b="1" dirty="0" smtClean="0">
                <a:solidFill>
                  <a:srgbClr val="FFFF00"/>
                </a:solidFill>
                <a:latin typeface="Trebuchet MS" pitchFamily="34" charset="0"/>
              </a:rPr>
              <a:t>1.866.649.3004</a:t>
            </a:r>
          </a:p>
          <a:p>
            <a:pPr defTabSz="4389219"/>
            <a:endParaRPr lang="en-US" sz="4000" b="1" dirty="0" smtClean="0">
              <a:solidFill>
                <a:srgbClr val="FFFF00"/>
              </a:solidFill>
              <a:latin typeface="Trebuchet MS" pitchFamily="34" charset="0"/>
            </a:endParaRPr>
          </a:p>
          <a:p>
            <a:pPr defTabSz="4389219"/>
            <a:endParaRPr lang="en-US" sz="4000" b="1" dirty="0" smtClean="0">
              <a:solidFill>
                <a:srgbClr val="FFFF00"/>
              </a:solidFill>
              <a:latin typeface="Trebuchet MS" pitchFamily="34" charset="0"/>
            </a:endParaRPr>
          </a:p>
          <a:p>
            <a:pPr algn="ctr"/>
            <a:r>
              <a:rPr lang="en-US" sz="4400" b="1" dirty="0" smtClean="0">
                <a:solidFill>
                  <a:schemeClr val="bg1"/>
                </a:solidFill>
                <a:latin typeface="Trebuchet MS" pitchFamily="34" charset="0"/>
              </a:rPr>
              <a:t>Object Placeholders</a:t>
            </a:r>
          </a:p>
          <a:p>
            <a:pPr algn="ctr"/>
            <a:endParaRPr lang="en-US" sz="4400" b="1" dirty="0" smtClean="0">
              <a:solidFill>
                <a:schemeClr val="bg1"/>
              </a:solidFill>
              <a:latin typeface="Trebuchet MS" pitchFamily="34" charset="0"/>
            </a:endParaRPr>
          </a:p>
          <a:p>
            <a:pPr defTabSz="4389219"/>
            <a:r>
              <a:rPr lang="en-US" sz="3200" dirty="0" smtClean="0">
                <a:latin typeface="Trebuchet MS" pitchFamily="34" charset="0"/>
              </a:rPr>
              <a:t>Use the placeholders provided below to add new elements to your poster:</a:t>
            </a:r>
            <a:r>
              <a:rPr lang="en-US" sz="3200" baseline="0" dirty="0" smtClean="0">
                <a:latin typeface="Trebuchet MS" pitchFamily="34" charset="0"/>
              </a:rPr>
              <a:t> </a:t>
            </a:r>
            <a:r>
              <a:rPr lang="en-US" sz="3200" dirty="0" smtClean="0">
                <a:latin typeface="Trebuchet MS" pitchFamily="34" charset="0"/>
              </a:rPr>
              <a:t>Drag a placeholder onto the</a:t>
            </a:r>
            <a:r>
              <a:rPr lang="en-US" sz="3200" baseline="0" dirty="0" smtClean="0">
                <a:latin typeface="Trebuchet MS" pitchFamily="34" charset="0"/>
              </a:rPr>
              <a:t> poster area,</a:t>
            </a:r>
            <a:r>
              <a:rPr lang="en-US" sz="3200" dirty="0" smtClean="0">
                <a:latin typeface="Trebuchet MS" pitchFamily="34" charset="0"/>
              </a:rPr>
              <a:t> size it, and click it to edit.</a:t>
            </a:r>
          </a:p>
          <a:p>
            <a:pPr defTabSz="4389219"/>
            <a:endParaRPr lang="en-US" sz="3200" dirty="0" smtClean="0">
              <a:latin typeface="Trebuchet MS" pitchFamily="34" charset="0"/>
            </a:endParaRPr>
          </a:p>
          <a:p>
            <a:pPr defTabSz="4389219"/>
            <a:r>
              <a:rPr lang="en-US" sz="3200" b="1" dirty="0" smtClean="0">
                <a:solidFill>
                  <a:srgbClr val="FFFF00"/>
                </a:solidFill>
                <a:latin typeface="Trebuchet MS" pitchFamily="34" charset="0"/>
              </a:rPr>
              <a:t>Section Header placeholder</a:t>
            </a:r>
          </a:p>
          <a:p>
            <a:pPr defTabSz="4389219"/>
            <a:r>
              <a:rPr lang="en-US" sz="3200" dirty="0" smtClean="0">
                <a:latin typeface="Trebuchet MS" pitchFamily="34" charset="0"/>
              </a:rPr>
              <a:t>Move</a:t>
            </a:r>
            <a:r>
              <a:rPr lang="en-US" sz="3200" baseline="0" dirty="0" smtClean="0">
                <a:latin typeface="Trebuchet MS" pitchFamily="34" charset="0"/>
              </a:rPr>
              <a:t> this preformatted section header placeholder to the poster area to add another section header. Use section headers to separate topics or concepts within your presentation. </a:t>
            </a:r>
          </a:p>
          <a:p>
            <a:pPr defTabSz="4389219"/>
            <a:endParaRPr lang="en-US" sz="3200" baseline="0" dirty="0" smtClean="0">
              <a:latin typeface="Trebuchet MS" pitchFamily="34" charset="0"/>
            </a:endParaRPr>
          </a:p>
          <a:p>
            <a:pPr defTabSz="4389219"/>
            <a:endParaRPr lang="en-US" sz="3200" dirty="0" smtClean="0">
              <a:latin typeface="Trebuchet MS" pitchFamily="34" charset="0"/>
            </a:endParaRPr>
          </a:p>
          <a:p>
            <a:pPr defTabSz="4389219"/>
            <a:endParaRPr lang="en-US" sz="3200" b="1" dirty="0" smtClean="0">
              <a:solidFill>
                <a:srgbClr val="FFFF00"/>
              </a:solidFill>
              <a:latin typeface="Trebuchet MS" pitchFamily="34" charset="0"/>
            </a:endParaRPr>
          </a:p>
          <a:p>
            <a:pPr defTabSz="4389219"/>
            <a:r>
              <a:rPr lang="en-US" sz="3200" b="1" dirty="0" smtClean="0">
                <a:solidFill>
                  <a:srgbClr val="FFFF00"/>
                </a:solidFill>
                <a:latin typeface="Trebuchet MS" pitchFamily="34" charset="0"/>
              </a:rPr>
              <a:t>Text placeholder</a:t>
            </a:r>
          </a:p>
          <a:p>
            <a:pPr defTabSz="4389219"/>
            <a:r>
              <a:rPr lang="en-US" sz="3200" baseline="0" dirty="0" smtClean="0">
                <a:latin typeface="Trebuchet MS" pitchFamily="34" charset="0"/>
              </a:rPr>
              <a:t>Move this preformatted text placeholder to the poster to add a new body of text.</a:t>
            </a:r>
          </a:p>
          <a:p>
            <a:pPr defTabSz="4389219"/>
            <a:endParaRPr lang="en-US" sz="3200" baseline="0" dirty="0" smtClean="0">
              <a:latin typeface="Trebuchet MS" pitchFamily="34" charset="0"/>
            </a:endParaRPr>
          </a:p>
          <a:p>
            <a:pPr defTabSz="4389219"/>
            <a:endParaRPr lang="en-US" sz="3200" baseline="0" dirty="0" smtClean="0">
              <a:latin typeface="Trebuchet MS" pitchFamily="34" charset="0"/>
            </a:endParaRPr>
          </a:p>
          <a:p>
            <a:pPr defTabSz="4389219"/>
            <a:endParaRPr lang="en-US" sz="3200" baseline="0" dirty="0" smtClean="0">
              <a:latin typeface="Trebuchet MS" pitchFamily="34" charset="0"/>
            </a:endParaRPr>
          </a:p>
          <a:p>
            <a:pPr defTabSz="4389219"/>
            <a:endParaRPr lang="en-US" sz="3200" b="1" baseline="0" dirty="0" smtClean="0">
              <a:solidFill>
                <a:srgbClr val="FFFF00"/>
              </a:solidFill>
              <a:latin typeface="Trebuchet MS" pitchFamily="34" charset="0"/>
            </a:endParaRPr>
          </a:p>
          <a:p>
            <a:pPr defTabSz="4389219"/>
            <a:r>
              <a:rPr lang="en-US" sz="3200" b="1" baseline="0" dirty="0" smtClean="0">
                <a:solidFill>
                  <a:srgbClr val="FFFF00"/>
                </a:solidFill>
                <a:latin typeface="Trebuchet MS" pitchFamily="34" charset="0"/>
              </a:rPr>
              <a:t>Picture placeholder</a:t>
            </a:r>
          </a:p>
          <a:p>
            <a:pPr defTabSz="4389219"/>
            <a:r>
              <a:rPr lang="en-US" sz="3200" baseline="0" dirty="0" smtClean="0">
                <a:latin typeface="Trebuchet MS" pitchFamily="34" charset="0"/>
              </a:rPr>
              <a:t>Move this graphic placeholder onto your poster, size it first, and then click it to add a picture to the poster.</a:t>
            </a:r>
          </a:p>
          <a:p>
            <a:pPr defTabSz="4389219"/>
            <a:endParaRPr lang="en-US" sz="3200" baseline="0" dirty="0" smtClean="0">
              <a:latin typeface="Trebuchet MS" pitchFamily="34" charset="0"/>
            </a:endParaRPr>
          </a:p>
          <a:p>
            <a:pPr defTabSz="4389219"/>
            <a:endParaRPr lang="en-US" sz="3200" baseline="0" dirty="0" smtClean="0">
              <a:latin typeface="Trebuchet MS" pitchFamily="34" charset="0"/>
            </a:endParaRPr>
          </a:p>
          <a:p>
            <a:pPr defTabSz="4389219"/>
            <a:endParaRPr lang="en-US" sz="3200" baseline="0" dirty="0" smtClean="0">
              <a:latin typeface="Trebuchet MS" pitchFamily="34" charset="0"/>
            </a:endParaRPr>
          </a:p>
          <a:p>
            <a:pPr algn="ctr"/>
            <a:endParaRPr lang="en-US" sz="4400" b="1" dirty="0" smtClean="0">
              <a:solidFill>
                <a:schemeClr val="bg1"/>
              </a:solidFill>
              <a:latin typeface="Trebuchet MS" pitchFamily="34" charset="0"/>
            </a:endParaRPr>
          </a:p>
          <a:p>
            <a:pPr algn="ctr"/>
            <a:endParaRPr lang="en-US" sz="4400" b="1" dirty="0" smtClean="0">
              <a:solidFill>
                <a:schemeClr val="bg1"/>
              </a:solidFill>
              <a:latin typeface="Trebuchet MS" pitchFamily="34" charset="0"/>
            </a:endParaRPr>
          </a:p>
          <a:p>
            <a:pPr algn="ctr"/>
            <a:endParaRPr lang="en-US" sz="4400" b="1" dirty="0" smtClean="0">
              <a:solidFill>
                <a:schemeClr val="bg1"/>
              </a:solidFill>
              <a:latin typeface="Trebuchet MS" pitchFamily="34" charset="0"/>
            </a:endParaRPr>
          </a:p>
          <a:p>
            <a:pPr algn="ctr"/>
            <a:endParaRPr lang="en-US" sz="4400" b="1" dirty="0" smtClean="0">
              <a:solidFill>
                <a:schemeClr val="bg1"/>
              </a:solidFill>
              <a:latin typeface="Trebuchet MS" pitchFamily="34" charset="0"/>
            </a:endParaRPr>
          </a:p>
          <a:p>
            <a:pPr defTabSz="4389219"/>
            <a:endParaRPr lang="en-US" sz="3200" dirty="0" smtClean="0">
              <a:latin typeface="Trebuchet MS" pitchFamily="34" charset="0"/>
            </a:endParaRPr>
          </a:p>
          <a:p>
            <a:pPr algn="ctr"/>
            <a:endParaRPr lang="en-US" sz="3200" b="1" dirty="0" smtClean="0">
              <a:solidFill>
                <a:schemeClr val="bg1"/>
              </a:solidFill>
              <a:latin typeface="Trebuchet MS" pitchFamily="34" charset="0"/>
            </a:endParaRPr>
          </a:p>
          <a:p>
            <a:pPr defTabSz="4389219"/>
            <a:endParaRPr lang="en-US" sz="3200" b="1" dirty="0" smtClean="0">
              <a:solidFill>
                <a:srgbClr val="FFFF00"/>
              </a:solidFill>
              <a:latin typeface="Trebuchet MS" pitchFamily="34" charset="0"/>
            </a:endParaRPr>
          </a:p>
          <a:p>
            <a:pPr algn="ctr"/>
            <a:endParaRPr lang="en-US" sz="4400" b="1" dirty="0">
              <a:latin typeface="Trebuchet MS" pitchFamily="34" charset="0"/>
            </a:endParaRPr>
          </a:p>
        </p:txBody>
      </p:sp>
      <p:sp>
        <p:nvSpPr>
          <p:cNvPr id="29" name="Rectangle 28"/>
          <p:cNvSpPr/>
          <p:nvPr/>
        </p:nvSpPr>
        <p:spPr>
          <a:xfrm>
            <a:off x="-10370486" y="21297014"/>
            <a:ext cx="10018560" cy="77724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7" rIns="91436" bIns="45717" rtlCol="0" anchor="ctr"/>
          <a:lstStyle/>
          <a:p>
            <a:pPr algn="ctr"/>
            <a:endParaRPr lang="en-US" dirty="0"/>
          </a:p>
        </p:txBody>
      </p:sp>
      <p:pic>
        <p:nvPicPr>
          <p:cNvPr id="30" name="Picture 2"/>
          <p:cNvPicPr>
            <a:picLocks noChangeAspect="1" noChangeArrowheads="1"/>
          </p:cNvPicPr>
          <p:nvPr/>
        </p:nvPicPr>
        <p:blipFill>
          <a:blip r:embed="rId3" cstate="print"/>
          <a:srcRect/>
          <a:stretch>
            <a:fillRect/>
          </a:stretch>
        </p:blipFill>
        <p:spPr bwMode="auto">
          <a:xfrm>
            <a:off x="49098247" y="15525143"/>
            <a:ext cx="4741366" cy="3058182"/>
          </a:xfrm>
          <a:prstGeom prst="rect">
            <a:avLst/>
          </a:prstGeom>
          <a:noFill/>
          <a:ln w="9525">
            <a:noFill/>
            <a:miter lim="800000"/>
            <a:headEnd/>
            <a:tailEnd/>
          </a:ln>
          <a:effectLst/>
        </p:spPr>
      </p:pic>
      <p:pic>
        <p:nvPicPr>
          <p:cNvPr id="31" name="Picture 2"/>
          <p:cNvPicPr>
            <a:picLocks noChangeAspect="1" noChangeArrowheads="1"/>
          </p:cNvPicPr>
          <p:nvPr/>
        </p:nvPicPr>
        <p:blipFill>
          <a:blip r:embed="rId4" cstate="print"/>
          <a:srcRect/>
          <a:stretch>
            <a:fillRect/>
          </a:stretch>
        </p:blipFill>
        <p:spPr bwMode="auto">
          <a:xfrm>
            <a:off x="47342926" y="13118821"/>
            <a:ext cx="590550" cy="438150"/>
          </a:xfrm>
          <a:prstGeom prst="rect">
            <a:avLst/>
          </a:prstGeom>
          <a:noFill/>
          <a:ln w="9525">
            <a:solidFill>
              <a:schemeClr val="tx1"/>
            </a:solidFill>
            <a:miter lim="800000"/>
            <a:headEnd/>
            <a:tailEnd/>
          </a:ln>
          <a:effectLst/>
        </p:spPr>
      </p:pic>
      <p:sp>
        <p:nvSpPr>
          <p:cNvPr id="32" name="TextBox 31"/>
          <p:cNvSpPr txBox="1"/>
          <p:nvPr/>
        </p:nvSpPr>
        <p:spPr>
          <a:xfrm>
            <a:off x="44487740" y="30588807"/>
            <a:ext cx="9160286" cy="2185208"/>
          </a:xfrm>
          <a:prstGeom prst="rect">
            <a:avLst/>
          </a:prstGeom>
          <a:noFill/>
        </p:spPr>
        <p:txBody>
          <a:bodyPr wrap="square" lIns="91436" tIns="45717" rIns="91436" bIns="45717" rtlCol="0">
            <a:spAutoFit/>
          </a:bodyPr>
          <a:lstStyle/>
          <a:p>
            <a:r>
              <a:rPr lang="en-US" sz="3600" dirty="0" smtClean="0">
                <a:solidFill>
                  <a:schemeClr val="bg1"/>
                </a:solidFill>
              </a:rPr>
              <a:t>© 2011 PosterPresentations.com</a:t>
            </a:r>
            <a:br>
              <a:rPr lang="en-US" sz="3600" dirty="0" smtClean="0">
                <a:solidFill>
                  <a:schemeClr val="bg1"/>
                </a:solidFill>
              </a:rPr>
            </a:br>
            <a:r>
              <a:rPr lang="en-US" sz="3600" dirty="0" smtClean="0">
                <a:solidFill>
                  <a:schemeClr val="bg1"/>
                </a:solidFill>
              </a:rPr>
              <a:t>    </a:t>
            </a:r>
            <a:r>
              <a:rPr lang="en-US" sz="3200" dirty="0" smtClean="0">
                <a:solidFill>
                  <a:schemeClr val="bg1"/>
                </a:solidFill>
              </a:rPr>
              <a:t>2117 Fourth Street ,</a:t>
            </a:r>
            <a:r>
              <a:rPr lang="en-US" sz="3200" baseline="0" dirty="0" smtClean="0">
                <a:solidFill>
                  <a:schemeClr val="bg1"/>
                </a:solidFill>
              </a:rPr>
              <a:t> Unit C</a:t>
            </a:r>
            <a:br>
              <a:rPr lang="en-US" sz="3200" baseline="0" dirty="0" smtClean="0">
                <a:solidFill>
                  <a:schemeClr val="bg1"/>
                </a:solidFill>
              </a:rPr>
            </a:br>
            <a:r>
              <a:rPr lang="en-US" sz="3200" baseline="0" dirty="0" smtClean="0">
                <a:solidFill>
                  <a:schemeClr val="bg1"/>
                </a:solidFill>
              </a:rPr>
              <a:t>    Berkeley CA 94710</a:t>
            </a:r>
            <a:br>
              <a:rPr lang="en-US" sz="3200" baseline="0" dirty="0" smtClean="0">
                <a:solidFill>
                  <a:schemeClr val="bg1"/>
                </a:solidFill>
              </a:rPr>
            </a:br>
            <a:r>
              <a:rPr lang="en-US" sz="3200" baseline="0" dirty="0" smtClean="0">
                <a:solidFill>
                  <a:schemeClr val="bg1"/>
                </a:solidFill>
              </a:rPr>
              <a:t>    </a:t>
            </a:r>
            <a:r>
              <a:rPr lang="en-US" sz="3200" b="1" baseline="0" dirty="0" smtClean="0">
                <a:solidFill>
                  <a:srgbClr val="FFFF00"/>
                </a:solidFill>
              </a:rPr>
              <a:t>posterpresenter@gmail.com</a:t>
            </a:r>
            <a:endParaRPr lang="en-US" sz="3600" b="1" dirty="0">
              <a:solidFill>
                <a:srgbClr val="FFFF00"/>
              </a:solidFill>
            </a:endParaRPr>
          </a:p>
        </p:txBody>
      </p:sp>
      <p:grpSp>
        <p:nvGrpSpPr>
          <p:cNvPr id="33" name="Group 32"/>
          <p:cNvGrpSpPr/>
          <p:nvPr/>
        </p:nvGrpSpPr>
        <p:grpSpPr>
          <a:xfrm>
            <a:off x="-10239857" y="31696514"/>
            <a:ext cx="9771398" cy="1090621"/>
            <a:chOff x="44242388" y="28054064"/>
            <a:chExt cx="9771398" cy="1090621"/>
          </a:xfrm>
        </p:grpSpPr>
        <p:sp>
          <p:nvSpPr>
            <p:cNvPr id="34" name="Rounded Rectangle 33"/>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5" name="Picture 7" descr="http://t2.gstatic.com/images?q=tbn:ANd9GcR4APHC6TT9w54M2zn_pvCiBxUNcspYPoVxirLRphBoJabfSvu7zw">
              <a:hlinkClick r:id="rId5"/>
            </p:cNvPr>
            <p:cNvPicPr>
              <a:picLocks noChangeAspect="1" noChangeArrowheads="1"/>
            </p:cNvPicPr>
            <p:nvPr userDrawn="1"/>
          </p:nvPicPr>
          <p:blipFill>
            <a:blip r:embed="rId6"/>
            <a:srcRect/>
            <a:stretch>
              <a:fillRect/>
            </a:stretch>
          </p:blipFill>
          <p:spPr bwMode="auto">
            <a:xfrm>
              <a:off x="44341112" y="28126635"/>
              <a:ext cx="914400" cy="914400"/>
            </a:xfrm>
            <a:prstGeom prst="rect">
              <a:avLst/>
            </a:prstGeom>
            <a:noFill/>
          </p:spPr>
        </p:pic>
        <p:sp>
          <p:nvSpPr>
            <p:cNvPr id="36" name="TextBox 35"/>
            <p:cNvSpPr txBox="1"/>
            <p:nvPr userDrawn="1"/>
          </p:nvSpPr>
          <p:spPr>
            <a:xfrm>
              <a:off x="45342598" y="28154090"/>
              <a:ext cx="8671188" cy="892552"/>
            </a:xfrm>
            <a:prstGeom prst="rect">
              <a:avLst/>
            </a:prstGeom>
            <a:noFill/>
          </p:spPr>
          <p:txBody>
            <a:bodyPr wrap="square" rtlCol="0">
              <a:spAutoFit/>
            </a:bodyPr>
            <a:lstStyle/>
            <a:p>
              <a:r>
                <a:rPr lang="en-US" sz="2600" dirty="0" smtClean="0">
                  <a:solidFill>
                    <a:schemeClr val="tx2"/>
                  </a:solidFill>
                  <a:latin typeface="Trebuchet MS" pitchFamily="34" charset="0"/>
                </a:rPr>
                <a:t>Student</a:t>
              </a:r>
              <a:r>
                <a:rPr lang="en-US" sz="2600" baseline="0" dirty="0" smtClean="0">
                  <a:solidFill>
                    <a:schemeClr val="tx2"/>
                  </a:solidFill>
                  <a:latin typeface="Trebuchet MS" pitchFamily="34" charset="0"/>
                </a:rPr>
                <a:t> discounts are available on our </a:t>
              </a:r>
              <a:r>
                <a:rPr lang="en-US" sz="2600" baseline="0" dirty="0" err="1" smtClean="0">
                  <a:solidFill>
                    <a:schemeClr val="tx2"/>
                  </a:solidFill>
                  <a:latin typeface="Trebuchet MS" pitchFamily="34" charset="0"/>
                </a:rPr>
                <a:t>Facebook</a:t>
              </a:r>
              <a:r>
                <a:rPr lang="en-US" sz="2600" baseline="0" dirty="0" smtClean="0">
                  <a:solidFill>
                    <a:schemeClr val="tx2"/>
                  </a:solidFill>
                  <a:latin typeface="Trebuchet MS" pitchFamily="34" charset="0"/>
                </a:rPr>
                <a:t> page.</a:t>
              </a:r>
              <a:br>
                <a:rPr lang="en-US" sz="2600" baseline="0" dirty="0" smtClean="0">
                  <a:solidFill>
                    <a:schemeClr val="tx2"/>
                  </a:solidFill>
                  <a:latin typeface="Trebuchet MS" pitchFamily="34" charset="0"/>
                </a:rPr>
              </a:br>
              <a:r>
                <a:rPr lang="en-US" sz="2600" baseline="0" dirty="0" smtClean="0">
                  <a:solidFill>
                    <a:schemeClr val="tx2"/>
                  </a:solidFill>
                  <a:latin typeface="Trebuchet MS" pitchFamily="34" charset="0"/>
                </a:rPr>
                <a:t>Go to </a:t>
              </a:r>
              <a:r>
                <a:rPr lang="en-US" sz="2600" u="sng" baseline="0" dirty="0" smtClean="0">
                  <a:solidFill>
                    <a:schemeClr val="tx2"/>
                  </a:solidFill>
                  <a:latin typeface="Trebuchet MS" pitchFamily="34" charset="0"/>
                </a:rPr>
                <a:t>PosterPresentations.com</a:t>
              </a:r>
              <a:r>
                <a:rPr lang="en-US" sz="2600" baseline="0" dirty="0" smtClean="0">
                  <a:solidFill>
                    <a:schemeClr val="tx2"/>
                  </a:solidFill>
                  <a:latin typeface="Trebuchet MS" pitchFamily="34" charset="0"/>
                </a:rPr>
                <a:t> and click on the FB icon. </a:t>
              </a:r>
              <a:endParaRPr lang="en-US" sz="2600" dirty="0">
                <a:solidFill>
                  <a:schemeClr val="tx2"/>
                </a:solidFill>
                <a:latin typeface="Trebuchet MS" pitchFamily="34" charset="0"/>
              </a:endParaRPr>
            </a:p>
          </p:txBody>
        </p:sp>
      </p:grpSp>
      <p:cxnSp>
        <p:nvCxnSpPr>
          <p:cNvPr id="37" name="Straight Connector 36"/>
          <p:cNvCxnSpPr/>
          <p:nvPr/>
        </p:nvCxnSpPr>
        <p:spPr>
          <a:xfrm>
            <a:off x="44222126" y="30500133"/>
            <a:ext cx="10050462"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10370486" y="11582400"/>
            <a:ext cx="10018560" cy="1607"/>
          </a:xfrm>
          <a:prstGeom prst="line">
            <a:avLst/>
          </a:prstGeom>
          <a:ln>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44254028" y="4841856"/>
            <a:ext cx="10018560" cy="1607"/>
          </a:xfrm>
          <a:prstGeom prst="line">
            <a:avLst/>
          </a:prstGeom>
          <a:ln>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54" r:id="rId1"/>
  </p:sldLayoutIdLst>
  <p:txStyles>
    <p:titleStyle>
      <a:lvl1pPr algn="ctr" defTabSz="4388900" rtl="0" eaLnBrk="1" latinLnBrk="0" hangingPunct="1">
        <a:spcBef>
          <a:spcPct val="0"/>
        </a:spcBef>
        <a:buNone/>
        <a:defRPr sz="8800" kern="1200">
          <a:solidFill>
            <a:schemeClr val="bg1"/>
          </a:solidFill>
          <a:latin typeface="Trebuchet MS" pitchFamily="34" charset="0"/>
          <a:ea typeface="+mj-ea"/>
          <a:cs typeface="+mj-cs"/>
        </a:defRPr>
      </a:lvl1pPr>
    </p:titleStyle>
    <p:bodyStyle>
      <a:lvl1pPr marL="1645838" indent="-1645838" algn="l" defTabSz="4388900" rtl="0" eaLnBrk="1" latinLnBrk="0" hangingPunct="1">
        <a:spcBef>
          <a:spcPct val="20000"/>
        </a:spcBef>
        <a:buFont typeface="Arial" pitchFamily="34" charset="0"/>
        <a:buChar char="•"/>
        <a:defRPr sz="15400" kern="1200">
          <a:solidFill>
            <a:schemeClr val="tx1"/>
          </a:solidFill>
          <a:latin typeface="+mn-lt"/>
          <a:ea typeface="+mn-ea"/>
          <a:cs typeface="+mn-cs"/>
        </a:defRPr>
      </a:lvl1pPr>
      <a:lvl2pPr marL="3565982" indent="-1371531" algn="l" defTabSz="4388900" rtl="0" eaLnBrk="1" latinLnBrk="0" hangingPunct="1">
        <a:spcBef>
          <a:spcPct val="20000"/>
        </a:spcBef>
        <a:buFont typeface="Arial" pitchFamily="34" charset="0"/>
        <a:buChar char="–"/>
        <a:defRPr sz="13500" kern="1200">
          <a:solidFill>
            <a:schemeClr val="tx1"/>
          </a:solidFill>
          <a:latin typeface="+mn-lt"/>
          <a:ea typeface="+mn-ea"/>
          <a:cs typeface="+mn-cs"/>
        </a:defRPr>
      </a:lvl2pPr>
      <a:lvl3pPr marL="5486126" indent="-1097226" algn="l" defTabSz="4388900" rtl="0" eaLnBrk="1" latinLnBrk="0" hangingPunct="1">
        <a:spcBef>
          <a:spcPct val="20000"/>
        </a:spcBef>
        <a:buFont typeface="Arial" pitchFamily="34" charset="0"/>
        <a:buChar char="•"/>
        <a:defRPr sz="11600" kern="1200">
          <a:solidFill>
            <a:schemeClr val="tx1"/>
          </a:solidFill>
          <a:latin typeface="+mn-lt"/>
          <a:ea typeface="+mn-ea"/>
          <a:cs typeface="+mn-cs"/>
        </a:defRPr>
      </a:lvl3pPr>
      <a:lvl4pPr marL="76805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4pPr>
      <a:lvl5pPr marL="9875026"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5pPr>
      <a:lvl6pPr marL="120694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6pPr>
      <a:lvl7pPr marL="14263926"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7pPr>
      <a:lvl8pPr marL="164583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8pPr>
      <a:lvl9pPr marL="1865282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9pPr>
    </p:bodyStyle>
    <p:other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7" name="Rectangle 36"/>
          <p:cNvSpPr>
            <a:spLocks noChangeArrowheads="1"/>
          </p:cNvSpPr>
          <p:nvPr/>
        </p:nvSpPr>
        <p:spPr bwMode="auto">
          <a:xfrm>
            <a:off x="0" y="0"/>
            <a:ext cx="43891200" cy="4800600"/>
          </a:xfrm>
          <a:prstGeom prst="rect">
            <a:avLst/>
          </a:prstGeom>
          <a:solidFill>
            <a:schemeClr val="accent5">
              <a:lumMod val="75000"/>
            </a:schemeClr>
          </a:solidFill>
          <a:ln w="9525">
            <a:solidFill>
              <a:schemeClr val="tx1"/>
            </a:solidFill>
            <a:miter lim="800000"/>
            <a:headEnd/>
            <a:tailEnd/>
          </a:ln>
          <a:effectLst/>
        </p:spPr>
        <p:txBody>
          <a:bodyPr wrap="none" lIns="91436" tIns="45717" rIns="91436" bIns="45717" anchor="ctr"/>
          <a:lstStyle/>
          <a:p>
            <a:pPr>
              <a:defRPr/>
            </a:pPr>
            <a:endParaRPr lang="en-US" baseline="-25000" dirty="0"/>
          </a:p>
        </p:txBody>
      </p:sp>
      <p:sp>
        <p:nvSpPr>
          <p:cNvPr id="8" name="Rectangle 33"/>
          <p:cNvSpPr>
            <a:spLocks noChangeArrowheads="1"/>
          </p:cNvSpPr>
          <p:nvPr/>
        </p:nvSpPr>
        <p:spPr bwMode="auto">
          <a:xfrm>
            <a:off x="914400" y="5257800"/>
            <a:ext cx="42057638" cy="26746200"/>
          </a:xfrm>
          <a:prstGeom prst="rect">
            <a:avLst/>
          </a:prstGeom>
          <a:solidFill>
            <a:schemeClr val="bg1"/>
          </a:solidFill>
          <a:ln w="9525">
            <a:solidFill>
              <a:schemeClr val="tx2"/>
            </a:solidFill>
            <a:miter lim="800000"/>
            <a:headEnd/>
            <a:tailEnd/>
          </a:ln>
          <a:effectLst/>
        </p:spPr>
        <p:txBody>
          <a:bodyPr wrap="none" lIns="91436" tIns="45717" rIns="91436" bIns="45717" anchor="ctr"/>
          <a:lstStyle/>
          <a:p>
            <a:pPr>
              <a:defRPr/>
            </a:pPr>
            <a:endParaRPr lang="en-US" dirty="0"/>
          </a:p>
        </p:txBody>
      </p:sp>
      <p:sp>
        <p:nvSpPr>
          <p:cNvPr id="9" name="Rectangle 9"/>
          <p:cNvSpPr>
            <a:spLocks noChangeArrowheads="1"/>
          </p:cNvSpPr>
          <p:nvPr/>
        </p:nvSpPr>
        <p:spPr bwMode="auto">
          <a:xfrm>
            <a:off x="0" y="4805363"/>
            <a:ext cx="43891200" cy="152400"/>
          </a:xfrm>
          <a:prstGeom prst="rect">
            <a:avLst/>
          </a:prstGeom>
          <a:solidFill>
            <a:schemeClr val="accent5">
              <a:lumMod val="50000"/>
            </a:schemeClr>
          </a:solidFill>
          <a:ln w="152400">
            <a:noFill/>
            <a:miter lim="800000"/>
            <a:headEnd/>
            <a:tailEnd/>
          </a:ln>
          <a:effectLst/>
        </p:spPr>
        <p:txBody>
          <a:bodyPr wrap="none" lIns="91436" tIns="45717" rIns="91436" bIns="45717" anchor="ctr"/>
          <a:lstStyle/>
          <a:p>
            <a:pPr>
              <a:defRPr/>
            </a:pPr>
            <a:endParaRPr lang="en-US" dirty="0"/>
          </a:p>
        </p:txBody>
      </p:sp>
      <p:sp>
        <p:nvSpPr>
          <p:cNvPr id="10" name="Text Box 14"/>
          <p:cNvSpPr txBox="1">
            <a:spLocks noChangeArrowheads="1"/>
          </p:cNvSpPr>
          <p:nvPr/>
        </p:nvSpPr>
        <p:spPr bwMode="auto">
          <a:xfrm>
            <a:off x="819153" y="32232601"/>
            <a:ext cx="2514600" cy="336819"/>
          </a:xfrm>
          <a:prstGeom prst="rect">
            <a:avLst/>
          </a:prstGeom>
          <a:noFill/>
          <a:ln w="9525">
            <a:noFill/>
            <a:miter lim="800000"/>
            <a:headEnd/>
            <a:tailEnd/>
          </a:ln>
          <a:effectLst/>
        </p:spPr>
        <p:txBody>
          <a:bodyPr lIns="91263" tIns="45623" rIns="91263" bIns="45623">
            <a:spAutoFit/>
          </a:bodyPr>
          <a:lstStyle/>
          <a:p>
            <a:pPr eaLnBrk="0" hangingPunct="0">
              <a:lnSpc>
                <a:spcPct val="65000"/>
              </a:lnSpc>
              <a:spcBef>
                <a:spcPct val="50000"/>
              </a:spcBef>
              <a:defRPr/>
            </a:pPr>
            <a:r>
              <a:rPr lang="en-US" sz="500" b="1" dirty="0" smtClean="0">
                <a:solidFill>
                  <a:schemeClr val="bg1">
                    <a:lumMod val="75000"/>
                  </a:schemeClr>
                </a:solidFill>
                <a:latin typeface="Arial" charset="0"/>
              </a:rPr>
              <a:t>RESEARCH POSTER PRESENTATION </a:t>
            </a:r>
            <a:r>
              <a:rPr lang="en-US" sz="500" b="1" dirty="0">
                <a:solidFill>
                  <a:schemeClr val="bg1">
                    <a:lumMod val="75000"/>
                  </a:schemeClr>
                </a:solidFill>
                <a:latin typeface="Arial" charset="0"/>
              </a:rPr>
              <a:t>DESIGN © </a:t>
            </a:r>
            <a:r>
              <a:rPr lang="en-US" sz="500" b="1" dirty="0" smtClean="0">
                <a:solidFill>
                  <a:schemeClr val="bg1">
                    <a:lumMod val="75000"/>
                  </a:schemeClr>
                </a:solidFill>
                <a:latin typeface="Arial" charset="0"/>
              </a:rPr>
              <a:t>2011</a:t>
            </a:r>
            <a:endParaRPr lang="en-US" sz="500" b="1" dirty="0">
              <a:solidFill>
                <a:schemeClr val="bg1">
                  <a:lumMod val="75000"/>
                </a:schemeClr>
              </a:solidFill>
              <a:latin typeface="Arial" charset="0"/>
            </a:endParaRPr>
          </a:p>
          <a:p>
            <a:pPr eaLnBrk="0" hangingPunct="0">
              <a:lnSpc>
                <a:spcPct val="65000"/>
              </a:lnSpc>
              <a:spcBef>
                <a:spcPct val="50000"/>
              </a:spcBef>
              <a:defRPr/>
            </a:pPr>
            <a:r>
              <a:rPr lang="en-US" sz="1100" b="1" dirty="0">
                <a:solidFill>
                  <a:schemeClr val="bg1">
                    <a:lumMod val="75000"/>
                  </a:schemeClr>
                </a:solidFill>
                <a:latin typeface="Arial" charset="0"/>
              </a:rPr>
              <a:t>www.PosterPresentations.com</a:t>
            </a:r>
          </a:p>
        </p:txBody>
      </p:sp>
      <p:sp>
        <p:nvSpPr>
          <p:cNvPr id="15" name="Rectangle 35"/>
          <p:cNvSpPr>
            <a:spLocks noChangeArrowheads="1"/>
          </p:cNvSpPr>
          <p:nvPr/>
        </p:nvSpPr>
        <p:spPr bwMode="auto">
          <a:xfrm>
            <a:off x="922338" y="5257800"/>
            <a:ext cx="10058400" cy="26746200"/>
          </a:xfrm>
          <a:prstGeom prst="rect">
            <a:avLst/>
          </a:prstGeom>
          <a:solidFill>
            <a:schemeClr val="bg1">
              <a:lumMod val="95000"/>
            </a:schemeClr>
          </a:solidFill>
          <a:ln w="9525">
            <a:solidFill>
              <a:schemeClr val="tx2"/>
            </a:solidFill>
            <a:miter lim="800000"/>
            <a:headEnd/>
            <a:tailEnd/>
          </a:ln>
          <a:effectLst/>
        </p:spPr>
        <p:txBody>
          <a:bodyPr wrap="none" lIns="91436" tIns="45717" rIns="91436" bIns="45717" anchor="ctr"/>
          <a:lstStyle/>
          <a:p>
            <a:pPr>
              <a:defRPr/>
            </a:pPr>
            <a:endParaRPr lang="en-US" dirty="0"/>
          </a:p>
        </p:txBody>
      </p:sp>
      <p:sp>
        <p:nvSpPr>
          <p:cNvPr id="26" name="Rectangle 25"/>
          <p:cNvSpPr/>
          <p:nvPr/>
        </p:nvSpPr>
        <p:spPr>
          <a:xfrm>
            <a:off x="44222126" y="0"/>
            <a:ext cx="10050462" cy="329184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82872" tIns="365741" rIns="182872" bIns="182872" rtlCol="0" anchor="t" anchorCtr="0"/>
          <a:lstStyle/>
          <a:p>
            <a:pPr algn="ctr"/>
            <a:r>
              <a:rPr lang="en-US" sz="4000" b="1" dirty="0" smtClean="0">
                <a:solidFill>
                  <a:schemeClr val="bg1"/>
                </a:solidFill>
                <a:latin typeface="Trebuchet MS" pitchFamily="34" charset="0"/>
              </a:rPr>
              <a:t>QUICK</a:t>
            </a:r>
            <a:r>
              <a:rPr lang="en-US" sz="4000" b="1" baseline="0" dirty="0" smtClean="0">
                <a:solidFill>
                  <a:schemeClr val="bg1"/>
                </a:solidFill>
                <a:latin typeface="Trebuchet MS" pitchFamily="34" charset="0"/>
              </a:rPr>
              <a:t> TIPS</a:t>
            </a:r>
            <a:endParaRPr lang="en-US" sz="4000" b="1" dirty="0" smtClean="0">
              <a:solidFill>
                <a:schemeClr val="bg1"/>
              </a:solidFill>
              <a:latin typeface="Trebuchet MS" pitchFamily="34" charset="0"/>
            </a:endParaRPr>
          </a:p>
          <a:p>
            <a:pPr algn="ctr"/>
            <a:r>
              <a:rPr lang="en-US" sz="4000" b="1" dirty="0" smtClean="0">
                <a:solidFill>
                  <a:srgbClr val="FFFF00"/>
                </a:solidFill>
                <a:latin typeface="Trebuchet MS" pitchFamily="34" charset="0"/>
              </a:rPr>
              <a:t>(--THIS SECTION DOES NOT PRINT--)</a:t>
            </a:r>
          </a:p>
          <a:p>
            <a:pPr algn="ctr"/>
            <a:endParaRPr lang="en-US" sz="3200" b="1" dirty="0" smtClean="0">
              <a:latin typeface="Trebuchet MS" pitchFamily="34" charset="0"/>
            </a:endParaRPr>
          </a:p>
          <a:p>
            <a:pPr defTabSz="3134780"/>
            <a:r>
              <a:rPr lang="en-US" sz="3200" dirty="0" smtClean="0">
                <a:latin typeface="Trebuchet MS" pitchFamily="34" charset="0"/>
              </a:rPr>
              <a:t>This PowerPoint</a:t>
            </a:r>
            <a:r>
              <a:rPr lang="en-US" sz="3200" baseline="0" dirty="0" smtClean="0">
                <a:latin typeface="Trebuchet MS" pitchFamily="34" charset="0"/>
              </a:rPr>
              <a:t> template requires basic PowerPoint (version 2007 or newer) skills. Below is a list of commonly asked questions specific to this template. </a:t>
            </a:r>
            <a:br>
              <a:rPr lang="en-US" sz="3200" baseline="0" dirty="0" smtClean="0">
                <a:latin typeface="Trebuchet MS" pitchFamily="34" charset="0"/>
              </a:rPr>
            </a:br>
            <a:r>
              <a:rPr lang="en-US" sz="3200" baseline="0" dirty="0" smtClean="0">
                <a:latin typeface="Trebuchet MS" pitchFamily="34" charset="0"/>
              </a:rPr>
              <a:t>If you are using an older version of PowerPoint some template features may not work properly.</a:t>
            </a:r>
            <a:endParaRPr lang="en-US" sz="4000" b="1" dirty="0" smtClean="0">
              <a:solidFill>
                <a:srgbClr val="FFFF00"/>
              </a:solidFill>
              <a:latin typeface="Trebuchet MS" pitchFamily="34" charset="0"/>
            </a:endParaRPr>
          </a:p>
          <a:p>
            <a:pPr defTabSz="3134780"/>
            <a:endParaRPr lang="en-US" sz="4000" b="1" dirty="0" smtClean="0">
              <a:solidFill>
                <a:srgbClr val="FFFF00"/>
              </a:solidFill>
              <a:latin typeface="Trebuchet MS" pitchFamily="34" charset="0"/>
            </a:endParaRPr>
          </a:p>
          <a:p>
            <a:pPr algn="ctr"/>
            <a:r>
              <a:rPr lang="en-US" sz="4000" b="1" dirty="0" smtClean="0">
                <a:solidFill>
                  <a:schemeClr val="bg1"/>
                </a:solidFill>
                <a:latin typeface="Trebuchet MS" pitchFamily="34" charset="0"/>
              </a:rPr>
              <a:t>Using the template</a:t>
            </a:r>
            <a:endParaRPr lang="en-US" sz="4000" b="1" baseline="0" dirty="0" smtClean="0">
              <a:solidFill>
                <a:schemeClr val="bg1"/>
              </a:solidFill>
              <a:latin typeface="Trebuchet MS" pitchFamily="34" charset="0"/>
            </a:endParaRPr>
          </a:p>
          <a:p>
            <a:pPr algn="ctr"/>
            <a:endParaRPr lang="en-US" sz="3200" b="1" dirty="0" smtClean="0">
              <a:solidFill>
                <a:srgbClr val="FFFF00"/>
              </a:solidFill>
              <a:latin typeface="Trebuchet MS" pitchFamily="34" charset="0"/>
            </a:endParaRPr>
          </a:p>
          <a:p>
            <a:pPr marL="0" marR="0" indent="0" algn="l" defTabSz="3134780" rtl="0" eaLnBrk="1" fontAlgn="auto" latinLnBrk="0" hangingPunct="1">
              <a:lnSpc>
                <a:spcPct val="100000"/>
              </a:lnSpc>
              <a:spcBef>
                <a:spcPts val="0"/>
              </a:spcBef>
              <a:spcAft>
                <a:spcPts val="0"/>
              </a:spcAft>
              <a:buClrTx/>
              <a:buSzTx/>
              <a:buFontTx/>
              <a:buNone/>
              <a:tabLst/>
              <a:defRPr/>
            </a:pPr>
            <a:r>
              <a:rPr lang="en-US" sz="3200" b="1" dirty="0" smtClean="0">
                <a:solidFill>
                  <a:srgbClr val="FFFF00"/>
                </a:solidFill>
                <a:latin typeface="Trebuchet MS" pitchFamily="34" charset="0"/>
              </a:rPr>
              <a:t>Verifying the quality of your graphics</a:t>
            </a:r>
          </a:p>
          <a:p>
            <a:pPr defTabSz="3134780"/>
            <a:r>
              <a:rPr lang="en-US" sz="3200" dirty="0" smtClean="0">
                <a:latin typeface="Trebuchet MS" pitchFamily="34" charset="0"/>
              </a:rPr>
              <a:t>Go to the </a:t>
            </a:r>
            <a:r>
              <a:rPr lang="en-US" sz="3200" baseline="0" dirty="0" smtClean="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3200" baseline="0" dirty="0" smtClean="0">
                <a:latin typeface="Trebuchet MS" pitchFamily="34" charset="0"/>
              </a:rPr>
            </a:br>
            <a:endParaRPr lang="en-US" sz="3200" baseline="0" dirty="0" smtClean="0">
              <a:latin typeface="Trebuchet MS" pitchFamily="34" charset="0"/>
            </a:endParaRPr>
          </a:p>
          <a:p>
            <a:pPr defTabSz="3134780"/>
            <a:r>
              <a:rPr lang="en-US" sz="3200" b="1" dirty="0" smtClean="0">
                <a:solidFill>
                  <a:srgbClr val="FFFF00"/>
                </a:solidFill>
                <a:latin typeface="Trebuchet MS" pitchFamily="34" charset="0"/>
              </a:rPr>
              <a:t>Using the placeholders</a:t>
            </a:r>
          </a:p>
          <a:p>
            <a:pPr defTabSz="3134780"/>
            <a:r>
              <a:rPr lang="en-US" sz="3200" baseline="0" dirty="0" smtClean="0">
                <a:latin typeface="Trebuchet MS" pitchFamily="34" charset="0"/>
              </a:rPr>
              <a:t>To add text to this template click inside a placeholder and type in or paste your text. To move a placeholder, click on it </a:t>
            </a:r>
            <a:r>
              <a:rPr lang="en-US" sz="3200" u="sng" baseline="0" dirty="0" smtClean="0">
                <a:latin typeface="Trebuchet MS" pitchFamily="34" charset="0"/>
              </a:rPr>
              <a:t>once</a:t>
            </a:r>
            <a:r>
              <a:rPr lang="en-US" sz="3200" baseline="0" dirty="0" smtClean="0">
                <a:latin typeface="Trebuchet MS" pitchFamily="34" charset="0"/>
              </a:rPr>
              <a:t> (to select it), place your cursor on its frame and your cursor will change to this symbol:         Then, click </a:t>
            </a:r>
            <a:r>
              <a:rPr lang="en-US" sz="3200" u="sng" baseline="0" dirty="0" smtClean="0">
                <a:latin typeface="Trebuchet MS" pitchFamily="34" charset="0"/>
              </a:rPr>
              <a:t>once</a:t>
            </a:r>
            <a:r>
              <a:rPr lang="en-US" sz="3200" baseline="0" dirty="0" smtClean="0">
                <a:latin typeface="Trebuchet MS" pitchFamily="34" charset="0"/>
              </a:rPr>
              <a:t> and drag it to its new location where you can resize it as needed. Additional placeholders can be found on the left side of this template.</a:t>
            </a:r>
          </a:p>
          <a:p>
            <a:pPr defTabSz="3134780"/>
            <a:endParaRPr lang="en-US" sz="3200" b="1" baseline="0" dirty="0" smtClean="0">
              <a:solidFill>
                <a:srgbClr val="FFFF00"/>
              </a:solidFill>
              <a:latin typeface="Trebuchet MS" pitchFamily="34" charset="0"/>
            </a:endParaRPr>
          </a:p>
          <a:p>
            <a:pPr defTabSz="3134780"/>
            <a:r>
              <a:rPr lang="en-US" sz="3200" b="1" baseline="0" dirty="0" smtClean="0">
                <a:solidFill>
                  <a:srgbClr val="FFFF00"/>
                </a:solidFill>
                <a:latin typeface="Trebuchet MS" pitchFamily="34" charset="0"/>
              </a:rPr>
              <a:t>Modifying the layout</a:t>
            </a:r>
          </a:p>
          <a:p>
            <a:pPr defTabSz="3134780"/>
            <a:r>
              <a:rPr lang="en-US" sz="3200" dirty="0" smtClean="0">
                <a:latin typeface="Trebuchet MS" pitchFamily="34" charset="0"/>
              </a:rPr>
              <a:t>This template has four</a:t>
            </a:r>
            <a:endParaRPr lang="en-US" sz="3200" baseline="0" dirty="0" smtClean="0">
              <a:latin typeface="Trebuchet MS" pitchFamily="34" charset="0"/>
            </a:endParaRPr>
          </a:p>
          <a:p>
            <a:pPr defTabSz="3134780"/>
            <a:r>
              <a:rPr lang="en-US" sz="3200" baseline="0" dirty="0" smtClean="0">
                <a:latin typeface="Trebuchet MS" pitchFamily="34" charset="0"/>
              </a:rPr>
              <a:t>different column layouts. </a:t>
            </a:r>
          </a:p>
          <a:p>
            <a:pPr defTabSz="3134780"/>
            <a:r>
              <a:rPr lang="en-US" sz="3200" u="sng" baseline="0" dirty="0" smtClean="0">
                <a:latin typeface="Trebuchet MS" pitchFamily="34" charset="0"/>
              </a:rPr>
              <a:t>Right-click</a:t>
            </a:r>
            <a:r>
              <a:rPr lang="en-US" sz="3200" baseline="0" dirty="0" smtClean="0">
                <a:latin typeface="Trebuchet MS" pitchFamily="34" charset="0"/>
              </a:rPr>
              <a:t> your mouse</a:t>
            </a:r>
          </a:p>
          <a:p>
            <a:pPr defTabSz="3134780"/>
            <a:r>
              <a:rPr lang="en-US" sz="3200" baseline="0" dirty="0" smtClean="0">
                <a:latin typeface="Trebuchet MS" pitchFamily="34" charset="0"/>
              </a:rPr>
              <a:t>on the background and </a:t>
            </a:r>
          </a:p>
          <a:p>
            <a:pPr defTabSz="3134780"/>
            <a:r>
              <a:rPr lang="en-US" sz="3200" baseline="0" dirty="0" smtClean="0">
                <a:latin typeface="Trebuchet MS" pitchFamily="34" charset="0"/>
              </a:rPr>
              <a:t>click on “Layout” to see </a:t>
            </a:r>
          </a:p>
          <a:p>
            <a:pPr defTabSz="3134780"/>
            <a:r>
              <a:rPr lang="en-US" sz="3200" baseline="0" dirty="0" smtClean="0">
                <a:latin typeface="Trebuchet MS" pitchFamily="34" charset="0"/>
              </a:rPr>
              <a:t>the layout options.</a:t>
            </a:r>
            <a:endParaRPr lang="en-US" sz="3200" dirty="0" smtClean="0">
              <a:latin typeface="Trebuchet MS" pitchFamily="34" charset="0"/>
            </a:endParaRPr>
          </a:p>
          <a:p>
            <a:pPr marL="0" marR="0" indent="0" algn="l" defTabSz="3134780" rtl="0" eaLnBrk="1" fontAlgn="auto" latinLnBrk="0" hangingPunct="1">
              <a:lnSpc>
                <a:spcPct val="100000"/>
              </a:lnSpc>
              <a:spcBef>
                <a:spcPts val="0"/>
              </a:spcBef>
              <a:spcAft>
                <a:spcPts val="0"/>
              </a:spcAft>
              <a:buClrTx/>
              <a:buSzTx/>
              <a:buFontTx/>
              <a:buNone/>
              <a:tabLst/>
              <a:defRPr/>
            </a:pPr>
            <a:r>
              <a:rPr lang="en-US" sz="3200" baseline="0" dirty="0" smtClean="0">
                <a:latin typeface="Trebuchet MS" pitchFamily="34" charset="0"/>
              </a:rPr>
              <a:t>The columns in the provided layouts are fixed and cannot be moved but advanced users can modify any layout by going to VIEW and then SLIDE MASTER.</a:t>
            </a:r>
          </a:p>
          <a:p>
            <a:pPr marL="0" marR="0" indent="0" algn="l" defTabSz="3134780" rtl="0" eaLnBrk="1" fontAlgn="auto" latinLnBrk="0" hangingPunct="1">
              <a:lnSpc>
                <a:spcPct val="100000"/>
              </a:lnSpc>
              <a:spcBef>
                <a:spcPts val="0"/>
              </a:spcBef>
              <a:spcAft>
                <a:spcPts val="0"/>
              </a:spcAft>
              <a:buClrTx/>
              <a:buSzTx/>
              <a:buFontTx/>
              <a:buNone/>
              <a:tabLst/>
              <a:defRPr/>
            </a:pPr>
            <a:endParaRPr lang="en-US" sz="3200" baseline="0" dirty="0" smtClean="0">
              <a:latin typeface="Trebuchet MS" pitchFamily="34" charset="0"/>
            </a:endParaRPr>
          </a:p>
          <a:p>
            <a:pPr defTabSz="3134780"/>
            <a:r>
              <a:rPr lang="en-US" sz="3200" b="1" baseline="0" dirty="0" smtClean="0">
                <a:solidFill>
                  <a:srgbClr val="FFFF00"/>
                </a:solidFill>
                <a:latin typeface="Trebuchet MS" pitchFamily="34" charset="0"/>
              </a:rPr>
              <a:t>Importing text and graphics from external sources</a:t>
            </a:r>
          </a:p>
          <a:p>
            <a:pPr defTabSz="3134780"/>
            <a:r>
              <a:rPr lang="en-US" sz="3200" b="1" u="sng" baseline="0" dirty="0" smtClean="0">
                <a:latin typeface="Trebuchet MS" pitchFamily="34" charset="0"/>
              </a:rPr>
              <a:t>TEXT: </a:t>
            </a:r>
            <a:r>
              <a:rPr lang="en-US" sz="3200" baseline="0" dirty="0" smtClean="0">
                <a:latin typeface="Trebuchet MS" pitchFamily="34" charset="0"/>
              </a:rPr>
              <a:t>Paste or type your text into a pre-existing placeholder or drag in a new placeholder from the left side of the template. Move it anywhere as needed.</a:t>
            </a:r>
          </a:p>
          <a:p>
            <a:pPr defTabSz="3134780"/>
            <a:r>
              <a:rPr lang="en-US" sz="3200" b="1" u="sng" baseline="0" dirty="0" smtClean="0">
                <a:latin typeface="Trebuchet MS" pitchFamily="34" charset="0"/>
              </a:rPr>
              <a:t>PHOTOS: </a:t>
            </a:r>
            <a:r>
              <a:rPr lang="en-US" sz="3200" baseline="0" dirty="0" smtClean="0">
                <a:latin typeface="Trebuchet MS" pitchFamily="34" charset="0"/>
              </a:rPr>
              <a:t>Drag in a picture placeholder, size it </a:t>
            </a:r>
            <a:r>
              <a:rPr lang="en-US" sz="3200" u="sng" baseline="0" dirty="0" smtClean="0">
                <a:latin typeface="Trebuchet MS" pitchFamily="34" charset="0"/>
              </a:rPr>
              <a:t>first</a:t>
            </a:r>
            <a:r>
              <a:rPr lang="en-US" sz="3200" baseline="0" dirty="0" smtClean="0">
                <a:latin typeface="Trebuchet MS" pitchFamily="34" charset="0"/>
              </a:rPr>
              <a:t>, click in it and insert a photo from the menu.</a:t>
            </a:r>
          </a:p>
          <a:p>
            <a:pPr defTabSz="3134780"/>
            <a:r>
              <a:rPr lang="en-US" sz="3200" b="1" u="sng" baseline="0" dirty="0" smtClean="0">
                <a:latin typeface="Trebuchet MS" pitchFamily="34" charset="0"/>
              </a:rPr>
              <a:t>TABLES: </a:t>
            </a:r>
            <a:r>
              <a:rPr lang="en-US" sz="3200" baseline="0" dirty="0" smtClean="0">
                <a:latin typeface="Trebuchet MS" pitchFamily="34" charset="0"/>
              </a:rPr>
              <a:t>You can copy and paste a table from an external document onto this poster template. To adjust  the way the text fits within the cells of a table that has been pasted, </a:t>
            </a:r>
            <a:r>
              <a:rPr lang="en-US" sz="3200" u="sng" baseline="0" dirty="0" smtClean="0">
                <a:latin typeface="Trebuchet MS" pitchFamily="34" charset="0"/>
              </a:rPr>
              <a:t>right-click</a:t>
            </a:r>
            <a:r>
              <a:rPr lang="en-US" sz="3200" baseline="0" dirty="0" smtClean="0">
                <a:latin typeface="Trebuchet MS" pitchFamily="34" charset="0"/>
              </a:rPr>
              <a:t> on the table, click FORMAT SHAPE  then click on TEXT BOX and change the INTERNAL MARGIN values to 0.25</a:t>
            </a:r>
          </a:p>
          <a:p>
            <a:pPr defTabSz="3134780"/>
            <a:endParaRPr lang="en-US" sz="3200" baseline="0" dirty="0" smtClean="0">
              <a:latin typeface="Trebuchet MS" pitchFamily="34" charset="0"/>
            </a:endParaRPr>
          </a:p>
          <a:p>
            <a:pPr defTabSz="3134780"/>
            <a:r>
              <a:rPr lang="en-US" sz="3200" b="1" baseline="0" dirty="0" smtClean="0">
                <a:solidFill>
                  <a:srgbClr val="FFFF00"/>
                </a:solidFill>
                <a:latin typeface="Trebuchet MS" pitchFamily="34" charset="0"/>
              </a:rPr>
              <a:t>Modifying the color scheme</a:t>
            </a:r>
          </a:p>
          <a:p>
            <a:pPr defTabSz="3134780"/>
            <a:r>
              <a:rPr lang="en-US" sz="3200" baseline="0" dirty="0" smtClean="0">
                <a:latin typeface="Trebuchet MS" pitchFamily="34" charset="0"/>
              </a:rPr>
              <a:t>To change the color scheme of this template go to the “Design” menu and click on “Colors”. You can choose from the provide color combinations or you can create your own.</a:t>
            </a:r>
          </a:p>
          <a:p>
            <a:pPr defTabSz="3134780"/>
            <a:endParaRPr lang="en-US" sz="3200" baseline="0" dirty="0" smtClean="0">
              <a:latin typeface="Trebuchet MS" pitchFamily="34" charset="0"/>
            </a:endParaRPr>
          </a:p>
          <a:p>
            <a:pPr defTabSz="3134780"/>
            <a:endParaRPr lang="en-US" sz="3200" baseline="0" dirty="0" smtClean="0">
              <a:latin typeface="Trebuchet MS" pitchFamily="34" charset="0"/>
            </a:endParaRPr>
          </a:p>
          <a:p>
            <a:pPr defTabSz="4389219"/>
            <a:endParaRPr lang="en-US" sz="2000" baseline="0" dirty="0" smtClean="0">
              <a:latin typeface="Trebuchet MS" pitchFamily="34" charset="0"/>
            </a:endParaRPr>
          </a:p>
          <a:p>
            <a:pPr defTabSz="4389219"/>
            <a:endParaRPr lang="en-US" sz="2000" dirty="0" smtClean="0">
              <a:latin typeface="Trebuchet MS" pitchFamily="34" charset="0"/>
            </a:endParaRPr>
          </a:p>
          <a:p>
            <a:pPr algn="ctr"/>
            <a:endParaRPr lang="en-US" sz="2000" b="1" dirty="0" smtClean="0">
              <a:solidFill>
                <a:schemeClr val="bg1"/>
              </a:solidFill>
              <a:latin typeface="Trebuchet MS" pitchFamily="34" charset="0"/>
            </a:endParaRPr>
          </a:p>
          <a:p>
            <a:pPr defTabSz="4389219"/>
            <a:endParaRPr lang="en-US" sz="2000" b="1" dirty="0" smtClean="0">
              <a:solidFill>
                <a:srgbClr val="FFFF00"/>
              </a:solidFill>
              <a:latin typeface="Trebuchet MS" pitchFamily="34" charset="0"/>
            </a:endParaRPr>
          </a:p>
          <a:p>
            <a:pPr algn="ctr"/>
            <a:endParaRPr lang="en-US" sz="3200" b="1" dirty="0">
              <a:latin typeface="Trebuchet MS" pitchFamily="34" charset="0"/>
            </a:endParaRPr>
          </a:p>
        </p:txBody>
      </p:sp>
      <p:sp>
        <p:nvSpPr>
          <p:cNvPr id="27" name="Rectangle 26"/>
          <p:cNvSpPr/>
          <p:nvPr/>
        </p:nvSpPr>
        <p:spPr>
          <a:xfrm>
            <a:off x="-10402388" y="-19596"/>
            <a:ext cx="10050462" cy="329184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82872" tIns="365741" rIns="182872" bIns="182872" rtlCol="0" anchor="t" anchorCtr="0"/>
          <a:lstStyle/>
          <a:p>
            <a:pPr algn="ctr"/>
            <a:r>
              <a:rPr lang="en-US" sz="4400" b="1" dirty="0" smtClean="0">
                <a:solidFill>
                  <a:schemeClr val="bg1"/>
                </a:solidFill>
                <a:latin typeface="Trebuchet MS" pitchFamily="34" charset="0"/>
              </a:rPr>
              <a:t>QUICK DESIGN</a:t>
            </a:r>
            <a:r>
              <a:rPr lang="en-US" sz="4400" b="1" baseline="0" dirty="0" smtClean="0">
                <a:solidFill>
                  <a:schemeClr val="bg1"/>
                </a:solidFill>
                <a:latin typeface="Trebuchet MS" pitchFamily="34" charset="0"/>
              </a:rPr>
              <a:t> </a:t>
            </a:r>
            <a:r>
              <a:rPr lang="en-US" sz="4400" b="1" dirty="0" smtClean="0">
                <a:solidFill>
                  <a:schemeClr val="bg1"/>
                </a:solidFill>
                <a:latin typeface="Trebuchet MS" pitchFamily="34" charset="0"/>
              </a:rPr>
              <a:t>GUIDE</a:t>
            </a:r>
          </a:p>
          <a:p>
            <a:pPr algn="ctr"/>
            <a:r>
              <a:rPr lang="en-US" sz="4000" b="1" dirty="0" smtClean="0">
                <a:solidFill>
                  <a:srgbClr val="FFFF00"/>
                </a:solidFill>
                <a:latin typeface="Trebuchet MS" pitchFamily="34" charset="0"/>
              </a:rPr>
              <a:t>(--THIS SECTION DOES NOT PRINT--)</a:t>
            </a:r>
          </a:p>
          <a:p>
            <a:pPr algn="ctr"/>
            <a:endParaRPr lang="en-US" sz="3200" b="1" dirty="0" smtClean="0">
              <a:latin typeface="Trebuchet MS" pitchFamily="34" charset="0"/>
            </a:endParaRPr>
          </a:p>
          <a:p>
            <a:pPr defTabSz="4389219"/>
            <a:r>
              <a:rPr lang="en-US" sz="3200" dirty="0" smtClean="0">
                <a:latin typeface="Trebuchet MS" pitchFamily="34" charset="0"/>
              </a:rPr>
              <a:t>This PowerPoint</a:t>
            </a:r>
            <a:r>
              <a:rPr lang="en-US" sz="3200" baseline="0" dirty="0" smtClean="0">
                <a:latin typeface="Trebuchet MS" pitchFamily="34" charset="0"/>
              </a:rPr>
              <a:t> </a:t>
            </a:r>
            <a:r>
              <a:rPr lang="en-US" sz="3200" dirty="0" smtClean="0">
                <a:latin typeface="Trebuchet MS" pitchFamily="34" charset="0"/>
              </a:rPr>
              <a:t>2007 template produces</a:t>
            </a:r>
            <a:r>
              <a:rPr lang="en-US" sz="3200" baseline="0" dirty="0" smtClean="0">
                <a:latin typeface="Trebuchet MS" pitchFamily="34" charset="0"/>
              </a:rPr>
              <a:t> </a:t>
            </a:r>
            <a:r>
              <a:rPr lang="en-US" sz="3200" dirty="0" smtClean="0">
                <a:latin typeface="Trebuchet MS" pitchFamily="34" charset="0"/>
              </a:rPr>
              <a:t>a 36”x48” professional  poster. It</a:t>
            </a:r>
            <a:r>
              <a:rPr lang="en-US" sz="3200" baseline="0" dirty="0" smtClean="0">
                <a:latin typeface="Trebuchet MS" pitchFamily="34" charset="0"/>
              </a:rPr>
              <a:t> </a:t>
            </a:r>
            <a:r>
              <a:rPr lang="en-US" sz="3200" dirty="0" smtClean="0">
                <a:latin typeface="Trebuchet MS" pitchFamily="34" charset="0"/>
              </a:rPr>
              <a:t>will save you valuable time placing titles, subtitles,</a:t>
            </a:r>
            <a:r>
              <a:rPr lang="en-US" sz="3200" baseline="0" dirty="0" smtClean="0">
                <a:latin typeface="Trebuchet MS" pitchFamily="34" charset="0"/>
              </a:rPr>
              <a:t> text, and graphics</a:t>
            </a:r>
            <a:r>
              <a:rPr lang="en-US" sz="3200" dirty="0" smtClean="0">
                <a:latin typeface="Trebuchet MS" pitchFamily="34" charset="0"/>
              </a:rPr>
              <a:t>. </a:t>
            </a:r>
          </a:p>
          <a:p>
            <a:pPr defTabSz="4389219"/>
            <a:endParaRPr lang="en-US" sz="3200" dirty="0" smtClean="0">
              <a:latin typeface="Trebuchet MS" pitchFamily="34" charset="0"/>
            </a:endParaRPr>
          </a:p>
          <a:p>
            <a:pPr defTabSz="4389219"/>
            <a:r>
              <a:rPr lang="en-US" sz="3200" dirty="0" smtClean="0">
                <a:latin typeface="Trebuchet MS" pitchFamily="34" charset="0"/>
              </a:rPr>
              <a:t>Use it to create your presentation. Then send</a:t>
            </a:r>
            <a:r>
              <a:rPr lang="en-US" sz="3200" baseline="0" dirty="0" smtClean="0">
                <a:latin typeface="Trebuchet MS" pitchFamily="34" charset="0"/>
              </a:rPr>
              <a:t> it </a:t>
            </a:r>
            <a:r>
              <a:rPr lang="en-US" sz="3200" dirty="0" smtClean="0">
                <a:latin typeface="Trebuchet MS" pitchFamily="34" charset="0"/>
              </a:rPr>
              <a:t>to </a:t>
            </a:r>
            <a:r>
              <a:rPr lang="en-US" sz="3200" b="1" dirty="0" smtClean="0">
                <a:latin typeface="Trebuchet MS" pitchFamily="34" charset="0"/>
              </a:rPr>
              <a:t>PosterPresentations.com</a:t>
            </a:r>
            <a:r>
              <a:rPr lang="en-US" sz="3200" dirty="0" smtClean="0">
                <a:latin typeface="Trebuchet MS" pitchFamily="34" charset="0"/>
              </a:rPr>
              <a:t> for premium quality, same day affordable printing.</a:t>
            </a:r>
            <a:br>
              <a:rPr lang="en-US" sz="3200" dirty="0" smtClean="0">
                <a:latin typeface="Trebuchet MS" pitchFamily="34" charset="0"/>
              </a:rPr>
            </a:br>
            <a:endParaRPr lang="en-US" sz="3200" dirty="0" smtClean="0">
              <a:latin typeface="Trebuchet MS" pitchFamily="34" charset="0"/>
            </a:endParaRPr>
          </a:p>
          <a:p>
            <a:pPr defTabSz="4389219"/>
            <a:r>
              <a:rPr lang="en-US" sz="3200" dirty="0" smtClean="0">
                <a:latin typeface="Trebuchet MS" pitchFamily="34" charset="0"/>
              </a:rPr>
              <a:t>We provide a series of </a:t>
            </a:r>
            <a:r>
              <a:rPr lang="en-US" sz="3200" b="1" dirty="0" smtClean="0">
                <a:latin typeface="Trebuchet MS" pitchFamily="34" charset="0"/>
              </a:rPr>
              <a:t>online tutorials</a:t>
            </a:r>
            <a:r>
              <a:rPr lang="en-US" sz="3200" dirty="0" smtClean="0">
                <a:latin typeface="Trebuchet MS" pitchFamily="34" charset="0"/>
              </a:rPr>
              <a:t> that will guide you through the poster design process and answer your poster production questions. </a:t>
            </a:r>
          </a:p>
          <a:p>
            <a:pPr defTabSz="4389219"/>
            <a:endParaRPr lang="en-US" sz="3200" dirty="0" smtClean="0">
              <a:latin typeface="Trebuchet MS" pitchFamily="34" charset="0"/>
            </a:endParaRPr>
          </a:p>
          <a:p>
            <a:pPr defTabSz="4389219"/>
            <a:r>
              <a:rPr lang="en-US" sz="3200" dirty="0" smtClean="0">
                <a:latin typeface="Trebuchet MS" pitchFamily="34" charset="0"/>
              </a:rPr>
              <a:t>View our online</a:t>
            </a:r>
            <a:r>
              <a:rPr lang="en-US" sz="3200" baseline="0" dirty="0" smtClean="0">
                <a:latin typeface="Trebuchet MS" pitchFamily="34" charset="0"/>
              </a:rPr>
              <a:t> tutorials at:</a:t>
            </a:r>
            <a:r>
              <a:rPr lang="en-US" sz="3200" dirty="0" smtClean="0">
                <a:latin typeface="Trebuchet MS" pitchFamily="34" charset="0"/>
              </a:rPr>
              <a:t/>
            </a:r>
            <a:br>
              <a:rPr lang="en-US" sz="3200" dirty="0" smtClean="0">
                <a:latin typeface="Trebuchet MS" pitchFamily="34" charset="0"/>
              </a:rPr>
            </a:br>
            <a:r>
              <a:rPr lang="en-US" sz="3200" dirty="0" smtClean="0">
                <a:solidFill>
                  <a:srgbClr val="FFFF00"/>
                </a:solidFill>
                <a:latin typeface="Trebuchet MS" pitchFamily="34" charset="0"/>
              </a:rPr>
              <a:t> http://bit.ly/Poster_creation_help </a:t>
            </a:r>
            <a:r>
              <a:rPr lang="en-US" sz="3200" dirty="0" smtClean="0">
                <a:latin typeface="Trebuchet MS" pitchFamily="34" charset="0"/>
              </a:rPr>
              <a:t/>
            </a:r>
            <a:br>
              <a:rPr lang="en-US" sz="3200" dirty="0" smtClean="0">
                <a:latin typeface="Trebuchet MS" pitchFamily="34" charset="0"/>
              </a:rPr>
            </a:br>
            <a:r>
              <a:rPr lang="en-US" sz="3200" dirty="0" smtClean="0">
                <a:latin typeface="Trebuchet MS" pitchFamily="34" charset="0"/>
              </a:rPr>
              <a:t>(copy</a:t>
            </a:r>
            <a:r>
              <a:rPr lang="en-US" sz="3200" baseline="0" dirty="0" smtClean="0">
                <a:latin typeface="Trebuchet MS" pitchFamily="34" charset="0"/>
              </a:rPr>
              <a:t> and paste the link into your web browser).</a:t>
            </a:r>
          </a:p>
          <a:p>
            <a:pPr defTabSz="4389219"/>
            <a:endParaRPr lang="en-US" sz="3200" dirty="0" smtClean="0">
              <a:latin typeface="Trebuchet MS" pitchFamily="34" charset="0"/>
            </a:endParaRPr>
          </a:p>
          <a:p>
            <a:pPr defTabSz="4389219"/>
            <a:r>
              <a:rPr lang="en-US" sz="3200" dirty="0" smtClean="0">
                <a:latin typeface="Trebuchet MS" pitchFamily="34" charset="0"/>
              </a:rPr>
              <a:t>For assistance and to order your printed poster</a:t>
            </a:r>
            <a:r>
              <a:rPr lang="en-US" sz="3200" dirty="0" smtClean="0">
                <a:solidFill>
                  <a:schemeClr val="bg1"/>
                </a:solidFill>
                <a:latin typeface="Trebuchet MS" pitchFamily="34" charset="0"/>
              </a:rPr>
              <a:t> call </a:t>
            </a:r>
            <a:r>
              <a:rPr lang="en-US" sz="3200" b="1" dirty="0" smtClean="0">
                <a:solidFill>
                  <a:srgbClr val="FFFF00"/>
                </a:solidFill>
                <a:latin typeface="Trebuchet MS" pitchFamily="34" charset="0"/>
              </a:rPr>
              <a:t>PosterPresentations.com</a:t>
            </a:r>
            <a:r>
              <a:rPr lang="en-US" sz="3200" dirty="0" smtClean="0">
                <a:solidFill>
                  <a:srgbClr val="FFFF00"/>
                </a:solidFill>
                <a:latin typeface="Trebuchet MS" pitchFamily="34" charset="0"/>
              </a:rPr>
              <a:t> </a:t>
            </a:r>
            <a:r>
              <a:rPr lang="en-US" sz="3200" dirty="0" smtClean="0">
                <a:latin typeface="Trebuchet MS" pitchFamily="34" charset="0"/>
              </a:rPr>
              <a:t>at </a:t>
            </a:r>
            <a:r>
              <a:rPr lang="en-US" sz="4000" b="1" dirty="0" smtClean="0">
                <a:solidFill>
                  <a:srgbClr val="FFFF00"/>
                </a:solidFill>
                <a:latin typeface="Trebuchet MS" pitchFamily="34" charset="0"/>
              </a:rPr>
              <a:t>1.866.649.3004</a:t>
            </a:r>
          </a:p>
          <a:p>
            <a:pPr defTabSz="4389219"/>
            <a:endParaRPr lang="en-US" sz="4000" b="1" dirty="0" smtClean="0">
              <a:solidFill>
                <a:srgbClr val="FFFF00"/>
              </a:solidFill>
              <a:latin typeface="Trebuchet MS" pitchFamily="34" charset="0"/>
            </a:endParaRPr>
          </a:p>
          <a:p>
            <a:pPr defTabSz="4389219"/>
            <a:endParaRPr lang="en-US" sz="4000" b="1" dirty="0" smtClean="0">
              <a:solidFill>
                <a:srgbClr val="FFFF00"/>
              </a:solidFill>
              <a:latin typeface="Trebuchet MS" pitchFamily="34" charset="0"/>
            </a:endParaRPr>
          </a:p>
          <a:p>
            <a:pPr algn="ctr"/>
            <a:r>
              <a:rPr lang="en-US" sz="4400" b="1" dirty="0" smtClean="0">
                <a:solidFill>
                  <a:schemeClr val="bg1"/>
                </a:solidFill>
                <a:latin typeface="Trebuchet MS" pitchFamily="34" charset="0"/>
              </a:rPr>
              <a:t>Object Placeholders</a:t>
            </a:r>
          </a:p>
          <a:p>
            <a:pPr algn="ctr"/>
            <a:endParaRPr lang="en-US" sz="4400" b="1" dirty="0" smtClean="0">
              <a:solidFill>
                <a:schemeClr val="bg1"/>
              </a:solidFill>
              <a:latin typeface="Trebuchet MS" pitchFamily="34" charset="0"/>
            </a:endParaRPr>
          </a:p>
          <a:p>
            <a:pPr defTabSz="4389219"/>
            <a:r>
              <a:rPr lang="en-US" sz="3200" dirty="0" smtClean="0">
                <a:latin typeface="Trebuchet MS" pitchFamily="34" charset="0"/>
              </a:rPr>
              <a:t>Use the placeholders provided below to add new elements to your poster:</a:t>
            </a:r>
            <a:r>
              <a:rPr lang="en-US" sz="3200" baseline="0" dirty="0" smtClean="0">
                <a:latin typeface="Trebuchet MS" pitchFamily="34" charset="0"/>
              </a:rPr>
              <a:t> </a:t>
            </a:r>
            <a:r>
              <a:rPr lang="en-US" sz="3200" dirty="0" smtClean="0">
                <a:latin typeface="Trebuchet MS" pitchFamily="34" charset="0"/>
              </a:rPr>
              <a:t>Drag a placeholder onto the</a:t>
            </a:r>
            <a:r>
              <a:rPr lang="en-US" sz="3200" baseline="0" dirty="0" smtClean="0">
                <a:latin typeface="Trebuchet MS" pitchFamily="34" charset="0"/>
              </a:rPr>
              <a:t> poster area,</a:t>
            </a:r>
            <a:r>
              <a:rPr lang="en-US" sz="3200" dirty="0" smtClean="0">
                <a:latin typeface="Trebuchet MS" pitchFamily="34" charset="0"/>
              </a:rPr>
              <a:t> size it, and click it to edit.</a:t>
            </a:r>
          </a:p>
          <a:p>
            <a:pPr defTabSz="4389219"/>
            <a:endParaRPr lang="en-US" sz="3200" dirty="0" smtClean="0">
              <a:latin typeface="Trebuchet MS" pitchFamily="34" charset="0"/>
            </a:endParaRPr>
          </a:p>
          <a:p>
            <a:pPr defTabSz="4389219"/>
            <a:r>
              <a:rPr lang="en-US" sz="3200" b="1" dirty="0" smtClean="0">
                <a:solidFill>
                  <a:srgbClr val="FFFF00"/>
                </a:solidFill>
                <a:latin typeface="Trebuchet MS" pitchFamily="34" charset="0"/>
              </a:rPr>
              <a:t>Section Header placeholder</a:t>
            </a:r>
          </a:p>
          <a:p>
            <a:pPr defTabSz="4389219"/>
            <a:r>
              <a:rPr lang="en-US" sz="3200" dirty="0" smtClean="0">
                <a:latin typeface="Trebuchet MS" pitchFamily="34" charset="0"/>
              </a:rPr>
              <a:t>Move</a:t>
            </a:r>
            <a:r>
              <a:rPr lang="en-US" sz="3200" baseline="0" dirty="0" smtClean="0">
                <a:latin typeface="Trebuchet MS" pitchFamily="34" charset="0"/>
              </a:rPr>
              <a:t> this preformatted section header placeholder to the poster area to add another section header. Use section headers to separate topics or concepts within your presentation. </a:t>
            </a:r>
          </a:p>
          <a:p>
            <a:pPr defTabSz="4389219"/>
            <a:endParaRPr lang="en-US" sz="3200" baseline="0" dirty="0" smtClean="0">
              <a:latin typeface="Trebuchet MS" pitchFamily="34" charset="0"/>
            </a:endParaRPr>
          </a:p>
          <a:p>
            <a:pPr defTabSz="4389219"/>
            <a:endParaRPr lang="en-US" sz="3200" dirty="0" smtClean="0">
              <a:latin typeface="Trebuchet MS" pitchFamily="34" charset="0"/>
            </a:endParaRPr>
          </a:p>
          <a:p>
            <a:pPr defTabSz="4389219"/>
            <a:endParaRPr lang="en-US" sz="3200" b="1" dirty="0" smtClean="0">
              <a:solidFill>
                <a:srgbClr val="FFFF00"/>
              </a:solidFill>
              <a:latin typeface="Trebuchet MS" pitchFamily="34" charset="0"/>
            </a:endParaRPr>
          </a:p>
          <a:p>
            <a:pPr defTabSz="4389219"/>
            <a:r>
              <a:rPr lang="en-US" sz="3200" b="1" dirty="0" smtClean="0">
                <a:solidFill>
                  <a:srgbClr val="FFFF00"/>
                </a:solidFill>
                <a:latin typeface="Trebuchet MS" pitchFamily="34" charset="0"/>
              </a:rPr>
              <a:t>Text placeholder</a:t>
            </a:r>
          </a:p>
          <a:p>
            <a:pPr defTabSz="4389219"/>
            <a:r>
              <a:rPr lang="en-US" sz="3200" baseline="0" dirty="0" smtClean="0">
                <a:latin typeface="Trebuchet MS" pitchFamily="34" charset="0"/>
              </a:rPr>
              <a:t>Move this preformatted text placeholder to the poster to add a new body of text.</a:t>
            </a:r>
          </a:p>
          <a:p>
            <a:pPr defTabSz="4389219"/>
            <a:endParaRPr lang="en-US" sz="3200" baseline="0" dirty="0" smtClean="0">
              <a:latin typeface="Trebuchet MS" pitchFamily="34" charset="0"/>
            </a:endParaRPr>
          </a:p>
          <a:p>
            <a:pPr defTabSz="4389219"/>
            <a:endParaRPr lang="en-US" sz="3200" baseline="0" dirty="0" smtClean="0">
              <a:latin typeface="Trebuchet MS" pitchFamily="34" charset="0"/>
            </a:endParaRPr>
          </a:p>
          <a:p>
            <a:pPr defTabSz="4389219"/>
            <a:endParaRPr lang="en-US" sz="3200" baseline="0" dirty="0" smtClean="0">
              <a:latin typeface="Trebuchet MS" pitchFamily="34" charset="0"/>
            </a:endParaRPr>
          </a:p>
          <a:p>
            <a:pPr defTabSz="4389219"/>
            <a:endParaRPr lang="en-US" sz="3200" b="1" baseline="0" dirty="0" smtClean="0">
              <a:solidFill>
                <a:srgbClr val="FFFF00"/>
              </a:solidFill>
              <a:latin typeface="Trebuchet MS" pitchFamily="34" charset="0"/>
            </a:endParaRPr>
          </a:p>
          <a:p>
            <a:pPr defTabSz="4389219"/>
            <a:r>
              <a:rPr lang="en-US" sz="3200" b="1" baseline="0" dirty="0" smtClean="0">
                <a:solidFill>
                  <a:srgbClr val="FFFF00"/>
                </a:solidFill>
                <a:latin typeface="Trebuchet MS" pitchFamily="34" charset="0"/>
              </a:rPr>
              <a:t>Picture placeholder</a:t>
            </a:r>
          </a:p>
          <a:p>
            <a:pPr defTabSz="4389219"/>
            <a:r>
              <a:rPr lang="en-US" sz="3200" baseline="0" dirty="0" smtClean="0">
                <a:latin typeface="Trebuchet MS" pitchFamily="34" charset="0"/>
              </a:rPr>
              <a:t>Move this graphic placeholder onto your poster, size it first, and then click it to add a picture to the poster.</a:t>
            </a:r>
          </a:p>
          <a:p>
            <a:pPr defTabSz="4389219"/>
            <a:endParaRPr lang="en-US" sz="3200" baseline="0" dirty="0" smtClean="0">
              <a:latin typeface="Trebuchet MS" pitchFamily="34" charset="0"/>
            </a:endParaRPr>
          </a:p>
          <a:p>
            <a:pPr defTabSz="4389219"/>
            <a:endParaRPr lang="en-US" sz="3200" baseline="0" dirty="0" smtClean="0">
              <a:latin typeface="Trebuchet MS" pitchFamily="34" charset="0"/>
            </a:endParaRPr>
          </a:p>
          <a:p>
            <a:pPr defTabSz="4389219"/>
            <a:endParaRPr lang="en-US" sz="3200" baseline="0" dirty="0" smtClean="0">
              <a:latin typeface="Trebuchet MS" pitchFamily="34" charset="0"/>
            </a:endParaRPr>
          </a:p>
          <a:p>
            <a:pPr algn="ctr"/>
            <a:endParaRPr lang="en-US" sz="4400" b="1" dirty="0" smtClean="0">
              <a:solidFill>
                <a:schemeClr val="bg1"/>
              </a:solidFill>
              <a:latin typeface="Trebuchet MS" pitchFamily="34" charset="0"/>
            </a:endParaRPr>
          </a:p>
          <a:p>
            <a:pPr algn="ctr"/>
            <a:endParaRPr lang="en-US" sz="4400" b="1" dirty="0" smtClean="0">
              <a:solidFill>
                <a:schemeClr val="bg1"/>
              </a:solidFill>
              <a:latin typeface="Trebuchet MS" pitchFamily="34" charset="0"/>
            </a:endParaRPr>
          </a:p>
          <a:p>
            <a:pPr algn="ctr"/>
            <a:endParaRPr lang="en-US" sz="4400" b="1" dirty="0" smtClean="0">
              <a:solidFill>
                <a:schemeClr val="bg1"/>
              </a:solidFill>
              <a:latin typeface="Trebuchet MS" pitchFamily="34" charset="0"/>
            </a:endParaRPr>
          </a:p>
          <a:p>
            <a:pPr algn="ctr"/>
            <a:endParaRPr lang="en-US" sz="4400" b="1" dirty="0" smtClean="0">
              <a:solidFill>
                <a:schemeClr val="bg1"/>
              </a:solidFill>
              <a:latin typeface="Trebuchet MS" pitchFamily="34" charset="0"/>
            </a:endParaRPr>
          </a:p>
          <a:p>
            <a:pPr defTabSz="4389219"/>
            <a:endParaRPr lang="en-US" sz="3200" dirty="0" smtClean="0">
              <a:latin typeface="Trebuchet MS" pitchFamily="34" charset="0"/>
            </a:endParaRPr>
          </a:p>
          <a:p>
            <a:pPr algn="ctr"/>
            <a:endParaRPr lang="en-US" sz="3200" b="1" dirty="0" smtClean="0">
              <a:solidFill>
                <a:schemeClr val="bg1"/>
              </a:solidFill>
              <a:latin typeface="Trebuchet MS" pitchFamily="34" charset="0"/>
            </a:endParaRPr>
          </a:p>
          <a:p>
            <a:pPr defTabSz="4389219"/>
            <a:endParaRPr lang="en-US" sz="3200" b="1" dirty="0" smtClean="0">
              <a:solidFill>
                <a:srgbClr val="FFFF00"/>
              </a:solidFill>
              <a:latin typeface="Trebuchet MS" pitchFamily="34" charset="0"/>
            </a:endParaRPr>
          </a:p>
          <a:p>
            <a:pPr algn="ctr"/>
            <a:endParaRPr lang="en-US" sz="4400" b="1" dirty="0">
              <a:latin typeface="Trebuchet MS" pitchFamily="34" charset="0"/>
            </a:endParaRPr>
          </a:p>
        </p:txBody>
      </p:sp>
      <p:sp>
        <p:nvSpPr>
          <p:cNvPr id="28" name="Rectangle 27"/>
          <p:cNvSpPr/>
          <p:nvPr/>
        </p:nvSpPr>
        <p:spPr>
          <a:xfrm>
            <a:off x="-10370486" y="21297014"/>
            <a:ext cx="10018560" cy="77724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7" rIns="91436" bIns="45717" rtlCol="0" anchor="ctr"/>
          <a:lstStyle/>
          <a:p>
            <a:pPr algn="ctr"/>
            <a:endParaRPr lang="en-US" dirty="0"/>
          </a:p>
        </p:txBody>
      </p:sp>
      <p:pic>
        <p:nvPicPr>
          <p:cNvPr id="29" name="Picture 2"/>
          <p:cNvPicPr>
            <a:picLocks noChangeAspect="1" noChangeArrowheads="1"/>
          </p:cNvPicPr>
          <p:nvPr/>
        </p:nvPicPr>
        <p:blipFill>
          <a:blip r:embed="rId3" cstate="print"/>
          <a:srcRect/>
          <a:stretch>
            <a:fillRect/>
          </a:stretch>
        </p:blipFill>
        <p:spPr bwMode="auto">
          <a:xfrm>
            <a:off x="49098247" y="15525143"/>
            <a:ext cx="4741366" cy="3058182"/>
          </a:xfrm>
          <a:prstGeom prst="rect">
            <a:avLst/>
          </a:prstGeom>
          <a:noFill/>
          <a:ln w="9525">
            <a:noFill/>
            <a:miter lim="800000"/>
            <a:headEnd/>
            <a:tailEnd/>
          </a:ln>
          <a:effectLst/>
        </p:spPr>
      </p:pic>
      <p:pic>
        <p:nvPicPr>
          <p:cNvPr id="30" name="Picture 2"/>
          <p:cNvPicPr>
            <a:picLocks noChangeAspect="1" noChangeArrowheads="1"/>
          </p:cNvPicPr>
          <p:nvPr/>
        </p:nvPicPr>
        <p:blipFill>
          <a:blip r:embed="rId4" cstate="print"/>
          <a:srcRect/>
          <a:stretch>
            <a:fillRect/>
          </a:stretch>
        </p:blipFill>
        <p:spPr bwMode="auto">
          <a:xfrm>
            <a:off x="47342926" y="13118821"/>
            <a:ext cx="590550" cy="438150"/>
          </a:xfrm>
          <a:prstGeom prst="rect">
            <a:avLst/>
          </a:prstGeom>
          <a:noFill/>
          <a:ln w="9525">
            <a:solidFill>
              <a:schemeClr val="tx1"/>
            </a:solidFill>
            <a:miter lim="800000"/>
            <a:headEnd/>
            <a:tailEnd/>
          </a:ln>
          <a:effectLst/>
        </p:spPr>
      </p:pic>
      <p:sp>
        <p:nvSpPr>
          <p:cNvPr id="31" name="TextBox 30"/>
          <p:cNvSpPr txBox="1"/>
          <p:nvPr/>
        </p:nvSpPr>
        <p:spPr>
          <a:xfrm>
            <a:off x="44487740" y="30588807"/>
            <a:ext cx="9160286" cy="2185208"/>
          </a:xfrm>
          <a:prstGeom prst="rect">
            <a:avLst/>
          </a:prstGeom>
          <a:noFill/>
        </p:spPr>
        <p:txBody>
          <a:bodyPr wrap="square" lIns="91436" tIns="45717" rIns="91436" bIns="45717" rtlCol="0">
            <a:spAutoFit/>
          </a:bodyPr>
          <a:lstStyle/>
          <a:p>
            <a:r>
              <a:rPr lang="en-US" sz="3600" dirty="0" smtClean="0">
                <a:solidFill>
                  <a:schemeClr val="bg1"/>
                </a:solidFill>
              </a:rPr>
              <a:t>© 2011 PosterPresentations.com</a:t>
            </a:r>
            <a:br>
              <a:rPr lang="en-US" sz="3600" dirty="0" smtClean="0">
                <a:solidFill>
                  <a:schemeClr val="bg1"/>
                </a:solidFill>
              </a:rPr>
            </a:br>
            <a:r>
              <a:rPr lang="en-US" sz="3600" dirty="0" smtClean="0">
                <a:solidFill>
                  <a:schemeClr val="bg1"/>
                </a:solidFill>
              </a:rPr>
              <a:t>    </a:t>
            </a:r>
            <a:r>
              <a:rPr lang="en-US" sz="3200" dirty="0" smtClean="0">
                <a:solidFill>
                  <a:schemeClr val="bg1"/>
                </a:solidFill>
              </a:rPr>
              <a:t>2117 Fourth Street ,</a:t>
            </a:r>
            <a:r>
              <a:rPr lang="en-US" sz="3200" baseline="0" dirty="0" smtClean="0">
                <a:solidFill>
                  <a:schemeClr val="bg1"/>
                </a:solidFill>
              </a:rPr>
              <a:t> Unit C</a:t>
            </a:r>
            <a:br>
              <a:rPr lang="en-US" sz="3200" baseline="0" dirty="0" smtClean="0">
                <a:solidFill>
                  <a:schemeClr val="bg1"/>
                </a:solidFill>
              </a:rPr>
            </a:br>
            <a:r>
              <a:rPr lang="en-US" sz="3200" baseline="0" dirty="0" smtClean="0">
                <a:solidFill>
                  <a:schemeClr val="bg1"/>
                </a:solidFill>
              </a:rPr>
              <a:t>    Berkeley CA 94710</a:t>
            </a:r>
            <a:br>
              <a:rPr lang="en-US" sz="3200" baseline="0" dirty="0" smtClean="0">
                <a:solidFill>
                  <a:schemeClr val="bg1"/>
                </a:solidFill>
              </a:rPr>
            </a:br>
            <a:r>
              <a:rPr lang="en-US" sz="3200" baseline="0" dirty="0" smtClean="0">
                <a:solidFill>
                  <a:schemeClr val="bg1"/>
                </a:solidFill>
              </a:rPr>
              <a:t>    </a:t>
            </a:r>
            <a:r>
              <a:rPr lang="en-US" sz="3200" b="1" baseline="0" dirty="0" smtClean="0">
                <a:solidFill>
                  <a:srgbClr val="FFFF00"/>
                </a:solidFill>
              </a:rPr>
              <a:t>posterpresenter@gmail.com</a:t>
            </a:r>
            <a:endParaRPr lang="en-US" sz="3600" b="1" dirty="0">
              <a:solidFill>
                <a:srgbClr val="FFFF00"/>
              </a:solidFill>
            </a:endParaRPr>
          </a:p>
        </p:txBody>
      </p:sp>
      <p:grpSp>
        <p:nvGrpSpPr>
          <p:cNvPr id="32" name="Group 31"/>
          <p:cNvGrpSpPr/>
          <p:nvPr/>
        </p:nvGrpSpPr>
        <p:grpSpPr>
          <a:xfrm>
            <a:off x="-10239857" y="31696514"/>
            <a:ext cx="9771398" cy="1090621"/>
            <a:chOff x="44242388" y="28054064"/>
            <a:chExt cx="9771398" cy="1090621"/>
          </a:xfrm>
        </p:grpSpPr>
        <p:sp>
          <p:nvSpPr>
            <p:cNvPr id="33" name="Rounded Rectangle 32"/>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4" name="Picture 7" descr="http://t2.gstatic.com/images?q=tbn:ANd9GcR4APHC6TT9w54M2zn_pvCiBxUNcspYPoVxirLRphBoJabfSvu7zw">
              <a:hlinkClick r:id="rId5"/>
            </p:cNvPr>
            <p:cNvPicPr>
              <a:picLocks noChangeAspect="1" noChangeArrowheads="1"/>
            </p:cNvPicPr>
            <p:nvPr userDrawn="1"/>
          </p:nvPicPr>
          <p:blipFill>
            <a:blip r:embed="rId6"/>
            <a:srcRect/>
            <a:stretch>
              <a:fillRect/>
            </a:stretch>
          </p:blipFill>
          <p:spPr bwMode="auto">
            <a:xfrm>
              <a:off x="44341112" y="28126635"/>
              <a:ext cx="914400" cy="914400"/>
            </a:xfrm>
            <a:prstGeom prst="rect">
              <a:avLst/>
            </a:prstGeom>
            <a:noFill/>
          </p:spPr>
        </p:pic>
        <p:sp>
          <p:nvSpPr>
            <p:cNvPr id="35" name="TextBox 34"/>
            <p:cNvSpPr txBox="1"/>
            <p:nvPr userDrawn="1"/>
          </p:nvSpPr>
          <p:spPr>
            <a:xfrm>
              <a:off x="45342598" y="28154090"/>
              <a:ext cx="8671188" cy="892552"/>
            </a:xfrm>
            <a:prstGeom prst="rect">
              <a:avLst/>
            </a:prstGeom>
            <a:noFill/>
          </p:spPr>
          <p:txBody>
            <a:bodyPr wrap="square" rtlCol="0">
              <a:spAutoFit/>
            </a:bodyPr>
            <a:lstStyle/>
            <a:p>
              <a:r>
                <a:rPr lang="en-US" sz="2600" dirty="0" smtClean="0">
                  <a:solidFill>
                    <a:schemeClr val="tx2"/>
                  </a:solidFill>
                  <a:latin typeface="Trebuchet MS" pitchFamily="34" charset="0"/>
                </a:rPr>
                <a:t>Student</a:t>
              </a:r>
              <a:r>
                <a:rPr lang="en-US" sz="2600" baseline="0" dirty="0" smtClean="0">
                  <a:solidFill>
                    <a:schemeClr val="tx2"/>
                  </a:solidFill>
                  <a:latin typeface="Trebuchet MS" pitchFamily="34" charset="0"/>
                </a:rPr>
                <a:t> discounts are available on our </a:t>
              </a:r>
              <a:r>
                <a:rPr lang="en-US" sz="2600" baseline="0" dirty="0" err="1" smtClean="0">
                  <a:solidFill>
                    <a:schemeClr val="tx2"/>
                  </a:solidFill>
                  <a:latin typeface="Trebuchet MS" pitchFamily="34" charset="0"/>
                </a:rPr>
                <a:t>Facebook</a:t>
              </a:r>
              <a:r>
                <a:rPr lang="en-US" sz="2600" baseline="0" dirty="0" smtClean="0">
                  <a:solidFill>
                    <a:schemeClr val="tx2"/>
                  </a:solidFill>
                  <a:latin typeface="Trebuchet MS" pitchFamily="34" charset="0"/>
                </a:rPr>
                <a:t> page.</a:t>
              </a:r>
              <a:br>
                <a:rPr lang="en-US" sz="2600" baseline="0" dirty="0" smtClean="0">
                  <a:solidFill>
                    <a:schemeClr val="tx2"/>
                  </a:solidFill>
                  <a:latin typeface="Trebuchet MS" pitchFamily="34" charset="0"/>
                </a:rPr>
              </a:br>
              <a:r>
                <a:rPr lang="en-US" sz="2600" baseline="0" dirty="0" smtClean="0">
                  <a:solidFill>
                    <a:schemeClr val="tx2"/>
                  </a:solidFill>
                  <a:latin typeface="Trebuchet MS" pitchFamily="34" charset="0"/>
                </a:rPr>
                <a:t>Go to </a:t>
              </a:r>
              <a:r>
                <a:rPr lang="en-US" sz="2600" u="sng" baseline="0" dirty="0" smtClean="0">
                  <a:solidFill>
                    <a:schemeClr val="tx2"/>
                  </a:solidFill>
                  <a:latin typeface="Trebuchet MS" pitchFamily="34" charset="0"/>
                </a:rPr>
                <a:t>PosterPresentations.com</a:t>
              </a:r>
              <a:r>
                <a:rPr lang="en-US" sz="2600" baseline="0" dirty="0" smtClean="0">
                  <a:solidFill>
                    <a:schemeClr val="tx2"/>
                  </a:solidFill>
                  <a:latin typeface="Trebuchet MS" pitchFamily="34" charset="0"/>
                </a:rPr>
                <a:t> and click on the FB icon. </a:t>
              </a:r>
              <a:endParaRPr lang="en-US" sz="2600" dirty="0">
                <a:solidFill>
                  <a:schemeClr val="tx2"/>
                </a:solidFill>
                <a:latin typeface="Trebuchet MS" pitchFamily="34" charset="0"/>
              </a:endParaRPr>
            </a:p>
          </p:txBody>
        </p:sp>
      </p:grpSp>
      <p:cxnSp>
        <p:nvCxnSpPr>
          <p:cNvPr id="36" name="Straight Connector 35"/>
          <p:cNvCxnSpPr/>
          <p:nvPr/>
        </p:nvCxnSpPr>
        <p:spPr>
          <a:xfrm>
            <a:off x="44222126" y="30500133"/>
            <a:ext cx="10050462"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10370486" y="11582400"/>
            <a:ext cx="10018560" cy="1607"/>
          </a:xfrm>
          <a:prstGeom prst="line">
            <a:avLst/>
          </a:prstGeom>
          <a:ln>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44254028" y="4841856"/>
            <a:ext cx="10018560" cy="1607"/>
          </a:xfrm>
          <a:prstGeom prst="line">
            <a:avLst/>
          </a:prstGeom>
          <a:ln>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56" r:id="rId1"/>
  </p:sldLayoutIdLst>
  <p:txStyles>
    <p:titleStyle>
      <a:lvl1pPr algn="ctr" defTabSz="4388900" rtl="0" eaLnBrk="1" latinLnBrk="0" hangingPunct="1">
        <a:spcBef>
          <a:spcPct val="0"/>
        </a:spcBef>
        <a:buNone/>
        <a:defRPr sz="8800" kern="1200">
          <a:solidFill>
            <a:schemeClr val="bg1"/>
          </a:solidFill>
          <a:latin typeface="Trebuchet MS" pitchFamily="34" charset="0"/>
          <a:ea typeface="+mj-ea"/>
          <a:cs typeface="+mj-cs"/>
        </a:defRPr>
      </a:lvl1pPr>
    </p:titleStyle>
    <p:bodyStyle>
      <a:lvl1pPr marL="1645838" indent="-1645838" algn="l" defTabSz="4388900" rtl="0" eaLnBrk="1" latinLnBrk="0" hangingPunct="1">
        <a:spcBef>
          <a:spcPct val="20000"/>
        </a:spcBef>
        <a:buFont typeface="Arial" pitchFamily="34" charset="0"/>
        <a:buChar char="•"/>
        <a:defRPr sz="15400" kern="1200">
          <a:solidFill>
            <a:schemeClr val="tx1"/>
          </a:solidFill>
          <a:latin typeface="+mn-lt"/>
          <a:ea typeface="+mn-ea"/>
          <a:cs typeface="+mn-cs"/>
        </a:defRPr>
      </a:lvl1pPr>
      <a:lvl2pPr marL="3565982" indent="-1371531" algn="l" defTabSz="4388900" rtl="0" eaLnBrk="1" latinLnBrk="0" hangingPunct="1">
        <a:spcBef>
          <a:spcPct val="20000"/>
        </a:spcBef>
        <a:buFont typeface="Arial" pitchFamily="34" charset="0"/>
        <a:buChar char="–"/>
        <a:defRPr sz="13500" kern="1200">
          <a:solidFill>
            <a:schemeClr val="tx1"/>
          </a:solidFill>
          <a:latin typeface="+mn-lt"/>
          <a:ea typeface="+mn-ea"/>
          <a:cs typeface="+mn-cs"/>
        </a:defRPr>
      </a:lvl2pPr>
      <a:lvl3pPr marL="5486126" indent="-1097226" algn="l" defTabSz="4388900" rtl="0" eaLnBrk="1" latinLnBrk="0" hangingPunct="1">
        <a:spcBef>
          <a:spcPct val="20000"/>
        </a:spcBef>
        <a:buFont typeface="Arial" pitchFamily="34" charset="0"/>
        <a:buChar char="•"/>
        <a:defRPr sz="11600" kern="1200">
          <a:solidFill>
            <a:schemeClr val="tx1"/>
          </a:solidFill>
          <a:latin typeface="+mn-lt"/>
          <a:ea typeface="+mn-ea"/>
          <a:cs typeface="+mn-cs"/>
        </a:defRPr>
      </a:lvl3pPr>
      <a:lvl4pPr marL="76805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4pPr>
      <a:lvl5pPr marL="9875026"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5pPr>
      <a:lvl6pPr marL="120694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6pPr>
      <a:lvl7pPr marL="14263926"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7pPr>
      <a:lvl8pPr marL="164583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8pPr>
      <a:lvl9pPr marL="1865282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9pPr>
    </p:bodyStyle>
    <p:other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sepsisalliance.org/sepsis_and/urinary_tract_infections/" TargetMode="External"/><Relationship Id="rId3" Type="http://schemas.openxmlformats.org/officeDocument/2006/relationships/hyperlink" Target="http://www.medsscape.com/viewarticle/745455" TargetMode="External"/><Relationship Id="rId7" Type="http://schemas.openxmlformats.org/officeDocument/2006/relationships/hyperlink" Target="http://www.medscape.com/viewarticle/586757"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www.medscape.com/viewarticle/481627" TargetMode="External"/><Relationship Id="rId5" Type="http://schemas.openxmlformats.org/officeDocument/2006/relationships/hyperlink" Target="http://www.ispub.com/ostia/index.php?xmlFilePath=journals/ijgg/vol1n2/uri.xml" TargetMode="External"/><Relationship Id="rId10" Type="http://schemas.openxmlformats.org/officeDocument/2006/relationships/hyperlink" Target="http://www.medicinenet.com/urine_infection/page6.htm" TargetMode="External"/><Relationship Id="rId4" Type="http://schemas.openxmlformats.org/officeDocument/2006/relationships/hyperlink" Target="http://www.medscape.com/viewarticle/412692" TargetMode="External"/><Relationship Id="rId9" Type="http://schemas.openxmlformats.org/officeDocument/2006/relationships/hyperlink" Target="http://www.mayoclinic.com/health/urinary-tract%0d%20%20%20%20%20%20infection/DS00286/DSECTION=alternative-medicin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32593" y="-1573495"/>
            <a:ext cx="32009976" cy="5509194"/>
          </a:xfrm>
        </p:spPr>
        <p:txBody>
          <a:bodyPr>
            <a:spAutoFit/>
          </a:bodyPr>
          <a:lstStyle/>
          <a:p>
            <a:r>
              <a:rPr lang="en-US" dirty="0"/>
              <a:t>Decreasing Incidence</a:t>
            </a:r>
            <a:br>
              <a:rPr lang="en-US" dirty="0"/>
            </a:br>
            <a:r>
              <a:rPr lang="en-US" dirty="0"/>
              <a:t>  Urinary Tract Infections </a:t>
            </a:r>
            <a:br>
              <a:rPr lang="en-US" dirty="0"/>
            </a:br>
            <a:r>
              <a:rPr lang="en-US" sz="6600" dirty="0"/>
              <a:t>of the</a:t>
            </a:r>
            <a:r>
              <a:rPr lang="en-US" dirty="0"/>
              <a:t> Elderly </a:t>
            </a:r>
            <a:br>
              <a:rPr lang="en-US" dirty="0"/>
            </a:br>
            <a:r>
              <a:rPr lang="en-US" sz="6600" dirty="0"/>
              <a:t>in</a:t>
            </a:r>
            <a:r>
              <a:rPr lang="en-US" dirty="0"/>
              <a:t> Long Term Care Facilities</a:t>
            </a:r>
            <a:endParaRPr lang="en-US" dirty="0"/>
          </a:p>
        </p:txBody>
      </p:sp>
      <p:sp>
        <p:nvSpPr>
          <p:cNvPr id="3" name="Text Placeholder 2"/>
          <p:cNvSpPr>
            <a:spLocks noGrp="1"/>
          </p:cNvSpPr>
          <p:nvPr>
            <p:ph type="body" sz="quarter" idx="10"/>
          </p:nvPr>
        </p:nvSpPr>
        <p:spPr>
          <a:xfrm>
            <a:off x="904188" y="6004405"/>
            <a:ext cx="10056813" cy="9879605"/>
          </a:xfrm>
        </p:spPr>
        <p:txBody>
          <a:bodyPr/>
          <a:lstStyle/>
          <a:p>
            <a:pPr algn="ctr"/>
            <a:r>
              <a:rPr lang="en-US" sz="3200" b="1" dirty="0" smtClean="0"/>
              <a:t>PICOT</a:t>
            </a:r>
          </a:p>
          <a:p>
            <a:pPr algn="ctr"/>
            <a:r>
              <a:rPr lang="en-US" dirty="0"/>
              <a:t>Adult involved with long term care facility residents interested in researching patient care outcomes in regards to urinary tract infection prevalence among residents and the causes or risks involved.  </a:t>
            </a:r>
          </a:p>
          <a:p>
            <a:pPr algn="ctr"/>
            <a:r>
              <a:rPr lang="en-US" b="1" dirty="0" smtClean="0"/>
              <a:t>Population</a:t>
            </a:r>
          </a:p>
          <a:p>
            <a:pPr algn="ctr"/>
            <a:r>
              <a:rPr lang="en-US" dirty="0"/>
              <a:t>Adults, congregate long term care facility.</a:t>
            </a:r>
          </a:p>
          <a:p>
            <a:pPr algn="ctr"/>
            <a:r>
              <a:rPr lang="en-US" dirty="0"/>
              <a:t>&lt; 65 years old</a:t>
            </a:r>
          </a:p>
          <a:p>
            <a:pPr algn="ctr"/>
            <a:r>
              <a:rPr lang="en-US" b="1" dirty="0" smtClean="0"/>
              <a:t>Intervention</a:t>
            </a:r>
          </a:p>
          <a:p>
            <a:pPr algn="ctr"/>
            <a:r>
              <a:rPr lang="en-US" dirty="0"/>
              <a:t>Preventing/Decreasing prevalence of </a:t>
            </a:r>
          </a:p>
          <a:p>
            <a:pPr algn="ctr"/>
            <a:r>
              <a:rPr lang="en-US" dirty="0"/>
              <a:t>urinary tract infection </a:t>
            </a:r>
          </a:p>
          <a:p>
            <a:pPr algn="ctr"/>
            <a:r>
              <a:rPr lang="en-US" b="1" dirty="0" smtClean="0"/>
              <a:t>Outcome</a:t>
            </a:r>
          </a:p>
          <a:p>
            <a:pPr algn="ctr"/>
            <a:r>
              <a:rPr lang="en-US" dirty="0"/>
              <a:t>Prevention of urinary tract infection </a:t>
            </a:r>
          </a:p>
          <a:p>
            <a:pPr algn="ctr"/>
            <a:r>
              <a:rPr lang="en-US" dirty="0"/>
              <a:t>for all patients </a:t>
            </a:r>
          </a:p>
          <a:p>
            <a:pPr algn="ctr"/>
            <a:r>
              <a:rPr lang="en-US" dirty="0"/>
              <a:t>by implementing plan of care</a:t>
            </a:r>
          </a:p>
          <a:p>
            <a:pPr algn="ctr"/>
            <a:r>
              <a:rPr lang="en-US" dirty="0"/>
              <a:t> and educating staff members </a:t>
            </a:r>
          </a:p>
          <a:p>
            <a:pPr algn="ctr"/>
            <a:r>
              <a:rPr lang="en-US" dirty="0"/>
              <a:t>on measures to prevent/decrease risks</a:t>
            </a:r>
            <a:r>
              <a:rPr lang="en-US" dirty="0" smtClean="0"/>
              <a:t>.</a:t>
            </a:r>
          </a:p>
          <a:p>
            <a:pPr algn="ctr"/>
            <a:r>
              <a:rPr lang="en-US" b="1" dirty="0"/>
              <a:t>Time </a:t>
            </a:r>
            <a:r>
              <a:rPr lang="en-US" b="1" dirty="0" smtClean="0"/>
              <a:t>Frame</a:t>
            </a:r>
          </a:p>
          <a:p>
            <a:pPr algn="ctr"/>
            <a:r>
              <a:rPr lang="en-US" dirty="0"/>
              <a:t>Decrease in number of urinary tract infection among residents within six months.</a:t>
            </a:r>
          </a:p>
          <a:p>
            <a:pPr algn="ctr"/>
            <a:endParaRPr lang="en-US" dirty="0"/>
          </a:p>
        </p:txBody>
      </p:sp>
      <p:sp>
        <p:nvSpPr>
          <p:cNvPr id="4" name="Text Placeholder 3"/>
          <p:cNvSpPr>
            <a:spLocks noGrp="1"/>
          </p:cNvSpPr>
          <p:nvPr>
            <p:ph type="body" sz="quarter" idx="11"/>
          </p:nvPr>
        </p:nvSpPr>
        <p:spPr>
          <a:xfrm>
            <a:off x="922341" y="5242656"/>
            <a:ext cx="10048875" cy="800211"/>
          </a:xfrm>
        </p:spPr>
        <p:txBody>
          <a:bodyPr/>
          <a:lstStyle/>
          <a:p>
            <a:r>
              <a:rPr lang="en-US" sz="4000" cap="all" dirty="0">
                <a:latin typeface="Myriad Pro"/>
                <a:cs typeface="Myriad Pro"/>
              </a:rPr>
              <a:t>Problem </a:t>
            </a:r>
            <a:r>
              <a:rPr lang="en-US" sz="4000" cap="all" dirty="0" err="1" smtClean="0">
                <a:latin typeface="Myriad Pro"/>
                <a:cs typeface="Myriad Pro"/>
              </a:rPr>
              <a:t>StatEment</a:t>
            </a:r>
            <a:endParaRPr lang="en-US" sz="4000" cap="all" dirty="0">
              <a:latin typeface="Myriad Pro"/>
              <a:cs typeface="Myriad Pro"/>
            </a:endParaRPr>
          </a:p>
        </p:txBody>
      </p:sp>
      <p:sp>
        <p:nvSpPr>
          <p:cNvPr id="7" name="Text Placeholder 6"/>
          <p:cNvSpPr>
            <a:spLocks noGrp="1"/>
          </p:cNvSpPr>
          <p:nvPr>
            <p:ph type="body" sz="quarter" idx="20"/>
          </p:nvPr>
        </p:nvSpPr>
        <p:spPr>
          <a:xfrm>
            <a:off x="904186" y="15357643"/>
            <a:ext cx="10050462" cy="800211"/>
          </a:xfrm>
        </p:spPr>
        <p:txBody>
          <a:bodyPr/>
          <a:lstStyle/>
          <a:p>
            <a:r>
              <a:rPr lang="en-US" sz="4000" dirty="0"/>
              <a:t>The Problem</a:t>
            </a:r>
            <a:endParaRPr lang="en-US" sz="4000" cap="all" dirty="0">
              <a:latin typeface="Myriad Pro"/>
              <a:cs typeface="Myriad Pro"/>
            </a:endParaRPr>
          </a:p>
        </p:txBody>
      </p:sp>
      <p:sp>
        <p:nvSpPr>
          <p:cNvPr id="8" name="Text Placeholder 7"/>
          <p:cNvSpPr>
            <a:spLocks noGrp="1"/>
          </p:cNvSpPr>
          <p:nvPr>
            <p:ph type="body" sz="quarter" idx="21"/>
          </p:nvPr>
        </p:nvSpPr>
        <p:spPr>
          <a:xfrm>
            <a:off x="11587164" y="5779385"/>
            <a:ext cx="10048874" cy="26430836"/>
          </a:xfrm>
        </p:spPr>
        <p:txBody>
          <a:bodyPr/>
          <a:lstStyle/>
          <a:p>
            <a:pPr algn="ctr"/>
            <a:r>
              <a:rPr lang="en-US" sz="2400" b="1" dirty="0" err="1" smtClean="0"/>
              <a:t>Bacteruria</a:t>
            </a:r>
            <a:endParaRPr lang="en-US" sz="2400" b="1" dirty="0"/>
          </a:p>
          <a:p>
            <a:r>
              <a:rPr lang="en-US" sz="2400" dirty="0"/>
              <a:t>Hormonal changes especially women estrogen deficiency</a:t>
            </a:r>
          </a:p>
          <a:p>
            <a:r>
              <a:rPr lang="en-US" sz="2400" dirty="0"/>
              <a:t>Urinary retention due to stroke, fecal impaction, cystocele in women, benign prostatic hyperplasia in men.  </a:t>
            </a:r>
          </a:p>
          <a:p>
            <a:r>
              <a:rPr lang="en-US" sz="2400" dirty="0"/>
              <a:t>Fecal soiling, poor </a:t>
            </a:r>
            <a:r>
              <a:rPr lang="en-US" sz="2400" dirty="0" err="1"/>
              <a:t>perineal</a:t>
            </a:r>
            <a:r>
              <a:rPr lang="en-US" sz="2400" dirty="0"/>
              <a:t> hygiene. </a:t>
            </a:r>
          </a:p>
          <a:p>
            <a:r>
              <a:rPr lang="en-US" sz="2400" dirty="0"/>
              <a:t>Medications: anticholinergic used to treat Parkinson’s disease, antihistamines, psychotropic, pain medicine—can cause decreased parasympathetic tone, reduced motility, and urinary flow.</a:t>
            </a:r>
            <a:r>
              <a:rPr lang="en-US" sz="2800" dirty="0"/>
              <a:t>  </a:t>
            </a:r>
          </a:p>
          <a:p>
            <a:r>
              <a:rPr lang="en-US" sz="1600" dirty="0"/>
              <a:t>(Cohen &amp; Frank, 2011)</a:t>
            </a:r>
          </a:p>
          <a:p>
            <a:r>
              <a:rPr lang="en-US" sz="2400" dirty="0"/>
              <a:t>Indwelling urethral catheter </a:t>
            </a:r>
          </a:p>
          <a:p>
            <a:r>
              <a:rPr lang="en-US" sz="2400" dirty="0" err="1"/>
              <a:t>Pyuria</a:t>
            </a:r>
            <a:endParaRPr lang="en-US" sz="2400" dirty="0"/>
          </a:p>
          <a:p>
            <a:r>
              <a:rPr lang="en-US" sz="1400" dirty="0"/>
              <a:t>(</a:t>
            </a:r>
            <a:r>
              <a:rPr lang="en-US" sz="1400" dirty="0" err="1"/>
              <a:t>Robichaud</a:t>
            </a:r>
            <a:r>
              <a:rPr lang="en-US" sz="1400" dirty="0"/>
              <a:t>  &amp; </a:t>
            </a:r>
            <a:r>
              <a:rPr lang="en-US" sz="1400" dirty="0" err="1"/>
              <a:t>Blondeau</a:t>
            </a:r>
            <a:r>
              <a:rPr lang="en-US" sz="1400" dirty="0"/>
              <a:t>., 2009</a:t>
            </a:r>
            <a:r>
              <a:rPr lang="en-US" sz="1400" dirty="0" smtClean="0"/>
              <a:t>)</a:t>
            </a:r>
            <a:endParaRPr lang="en-US" sz="1400" dirty="0"/>
          </a:p>
          <a:p>
            <a:r>
              <a:rPr lang="en-US" sz="2400" dirty="0"/>
              <a:t>Over use of antibiotics</a:t>
            </a:r>
          </a:p>
          <a:p>
            <a:r>
              <a:rPr lang="en-US" sz="2400" dirty="0"/>
              <a:t>Lack of on site physician, shortage of nursing staff</a:t>
            </a:r>
          </a:p>
          <a:p>
            <a:r>
              <a:rPr lang="en-US" sz="2400" dirty="0" err="1"/>
              <a:t>Immunocompromised</a:t>
            </a:r>
            <a:endParaRPr lang="en-US" sz="2400" dirty="0"/>
          </a:p>
          <a:p>
            <a:r>
              <a:rPr lang="en-US" sz="2400" dirty="0"/>
              <a:t>Incontinence</a:t>
            </a:r>
          </a:p>
          <a:p>
            <a:r>
              <a:rPr lang="en-US" sz="2400" dirty="0"/>
              <a:t>Long term/consistent use of antipyretics or analgesics</a:t>
            </a:r>
          </a:p>
          <a:p>
            <a:r>
              <a:rPr lang="en-US" sz="1400" dirty="0"/>
              <a:t>(</a:t>
            </a:r>
            <a:r>
              <a:rPr lang="en-US" sz="1400" dirty="0" err="1"/>
              <a:t>Midthun</a:t>
            </a:r>
            <a:r>
              <a:rPr lang="en-US" sz="1400" dirty="0"/>
              <a:t>, 2004)</a:t>
            </a:r>
            <a:endParaRPr lang="en-US" sz="1600" dirty="0"/>
          </a:p>
          <a:p>
            <a:r>
              <a:rPr lang="en-US" sz="2400" dirty="0"/>
              <a:t>Uterine prolapse</a:t>
            </a:r>
          </a:p>
          <a:p>
            <a:r>
              <a:rPr lang="en-US" sz="2400" dirty="0" err="1"/>
              <a:t>Urolithiasis</a:t>
            </a:r>
            <a:endParaRPr lang="en-US" sz="2400" dirty="0"/>
          </a:p>
          <a:p>
            <a:r>
              <a:rPr lang="en-US" sz="2400" dirty="0"/>
              <a:t>GU tract malignancies</a:t>
            </a:r>
          </a:p>
          <a:p>
            <a:r>
              <a:rPr lang="en-US" sz="2400" dirty="0"/>
              <a:t>Dehydration</a:t>
            </a:r>
          </a:p>
          <a:p>
            <a:r>
              <a:rPr lang="en-US" sz="1400" dirty="0"/>
              <a:t>(</a:t>
            </a:r>
            <a:r>
              <a:rPr lang="en-US" sz="1400" dirty="0" err="1"/>
              <a:t>Kamel</a:t>
            </a:r>
            <a:r>
              <a:rPr lang="en-US" sz="1400" dirty="0"/>
              <a:t>, 2004</a:t>
            </a:r>
            <a:r>
              <a:rPr lang="en-US" sz="1400" dirty="0" smtClean="0"/>
              <a:t>)</a:t>
            </a:r>
            <a:endParaRPr lang="en-US" sz="1400" dirty="0"/>
          </a:p>
          <a:p>
            <a:r>
              <a:rPr lang="en-US" sz="2400" dirty="0"/>
              <a:t>Diabetes</a:t>
            </a:r>
          </a:p>
          <a:p>
            <a:r>
              <a:rPr lang="en-US" sz="2400" dirty="0"/>
              <a:t>Renal dysfunction</a:t>
            </a:r>
          </a:p>
          <a:p>
            <a:r>
              <a:rPr lang="en-US" sz="2400" dirty="0"/>
              <a:t>Debilitation</a:t>
            </a:r>
          </a:p>
          <a:p>
            <a:r>
              <a:rPr lang="en-US" sz="2400" dirty="0"/>
              <a:t> Interruption of closed drainage system</a:t>
            </a:r>
          </a:p>
          <a:p>
            <a:r>
              <a:rPr lang="en-US" sz="1400" dirty="0"/>
              <a:t>(</a:t>
            </a:r>
            <a:r>
              <a:rPr lang="en-US" sz="1400" dirty="0" err="1"/>
              <a:t>Gomolin</a:t>
            </a:r>
            <a:r>
              <a:rPr lang="en-US" sz="1400" dirty="0"/>
              <a:t> &amp; McCue, 2000)</a:t>
            </a:r>
            <a:endParaRPr lang="en-US" sz="1600" dirty="0"/>
          </a:p>
          <a:p>
            <a:pPr algn="ctr"/>
            <a:r>
              <a:rPr lang="en-US" sz="2400" b="1" dirty="0" smtClean="0"/>
              <a:t>Symptoms</a:t>
            </a:r>
          </a:p>
          <a:p>
            <a:r>
              <a:rPr lang="en-US" sz="2400" dirty="0"/>
              <a:t>Urethritis</a:t>
            </a:r>
          </a:p>
          <a:p>
            <a:r>
              <a:rPr lang="en-US" sz="2400" dirty="0"/>
              <a:t>Prostatitis</a:t>
            </a:r>
          </a:p>
          <a:p>
            <a:r>
              <a:rPr lang="en-US" sz="2400" dirty="0"/>
              <a:t>Cystitis</a:t>
            </a:r>
          </a:p>
          <a:p>
            <a:r>
              <a:rPr lang="en-US" sz="2400" dirty="0"/>
              <a:t>Decreased cognition</a:t>
            </a:r>
          </a:p>
          <a:p>
            <a:r>
              <a:rPr lang="en-US" sz="2400" dirty="0"/>
              <a:t>Frequency</a:t>
            </a:r>
          </a:p>
          <a:p>
            <a:r>
              <a:rPr lang="en-US" sz="2400" dirty="0"/>
              <a:t>Urgency </a:t>
            </a:r>
          </a:p>
          <a:p>
            <a:r>
              <a:rPr lang="en-US" sz="2400" dirty="0"/>
              <a:t>Dysuria</a:t>
            </a:r>
          </a:p>
          <a:p>
            <a:r>
              <a:rPr lang="en-US" sz="2400" dirty="0"/>
              <a:t>Fever</a:t>
            </a:r>
          </a:p>
          <a:p>
            <a:r>
              <a:rPr lang="en-US" sz="2400" dirty="0"/>
              <a:t>Tenderness over </a:t>
            </a:r>
            <a:r>
              <a:rPr lang="en-US" sz="2400" dirty="0" err="1"/>
              <a:t>suprapubic</a:t>
            </a:r>
            <a:r>
              <a:rPr lang="en-US" sz="2400" dirty="0"/>
              <a:t> area</a:t>
            </a:r>
          </a:p>
          <a:p>
            <a:r>
              <a:rPr lang="en-US" sz="2400" dirty="0"/>
              <a:t>Urethral discharge</a:t>
            </a:r>
          </a:p>
          <a:p>
            <a:r>
              <a:rPr lang="en-US" sz="1400" dirty="0"/>
              <a:t>(Cohen &amp; Frank, 2011)</a:t>
            </a:r>
          </a:p>
          <a:p>
            <a:r>
              <a:rPr lang="en-US" sz="2400" dirty="0"/>
              <a:t>Incontinence</a:t>
            </a:r>
          </a:p>
          <a:p>
            <a:r>
              <a:rPr lang="en-US" sz="2400" dirty="0"/>
              <a:t>Hematuria</a:t>
            </a:r>
          </a:p>
          <a:p>
            <a:r>
              <a:rPr lang="en-US" sz="2400" dirty="0"/>
              <a:t>Flank tenderness</a:t>
            </a:r>
          </a:p>
          <a:p>
            <a:r>
              <a:rPr lang="en-US" sz="2400" dirty="0"/>
              <a:t>Delirium</a:t>
            </a:r>
          </a:p>
          <a:p>
            <a:r>
              <a:rPr lang="en-US" sz="2400" dirty="0"/>
              <a:t>Falls</a:t>
            </a:r>
          </a:p>
          <a:p>
            <a:r>
              <a:rPr lang="en-US" sz="2400" dirty="0"/>
              <a:t>Weakness</a:t>
            </a:r>
          </a:p>
          <a:p>
            <a:r>
              <a:rPr lang="en-US" sz="2400" dirty="0"/>
              <a:t>Fatigue </a:t>
            </a:r>
          </a:p>
          <a:p>
            <a:r>
              <a:rPr lang="en-US" sz="2400" dirty="0"/>
              <a:t>Malaise</a:t>
            </a:r>
          </a:p>
          <a:p>
            <a:r>
              <a:rPr lang="en-US" sz="1400" dirty="0"/>
              <a:t>(</a:t>
            </a:r>
            <a:r>
              <a:rPr lang="en-US" sz="1400" dirty="0" err="1"/>
              <a:t>Robichaud</a:t>
            </a:r>
            <a:r>
              <a:rPr lang="en-US" sz="1400" dirty="0"/>
              <a:t> &amp; </a:t>
            </a:r>
            <a:r>
              <a:rPr lang="en-US" sz="1400" dirty="0" err="1"/>
              <a:t>Blondeau</a:t>
            </a:r>
            <a:r>
              <a:rPr lang="en-US" sz="1400" dirty="0"/>
              <a:t>, 2009)</a:t>
            </a:r>
          </a:p>
          <a:p>
            <a:r>
              <a:rPr lang="en-US" sz="2400" dirty="0" smtClean="0"/>
              <a:t>Change </a:t>
            </a:r>
            <a:r>
              <a:rPr lang="en-US" sz="2400" dirty="0"/>
              <a:t>in appetite</a:t>
            </a:r>
          </a:p>
          <a:p>
            <a:r>
              <a:rPr lang="en-US" sz="1400" dirty="0"/>
              <a:t>(</a:t>
            </a:r>
            <a:r>
              <a:rPr lang="en-US" sz="1400" dirty="0" err="1"/>
              <a:t>Kamel</a:t>
            </a:r>
            <a:r>
              <a:rPr lang="en-US" sz="1400" dirty="0"/>
              <a:t>, 2004</a:t>
            </a:r>
            <a:r>
              <a:rPr lang="en-US" sz="1400" dirty="0" smtClean="0"/>
              <a:t>)</a:t>
            </a:r>
          </a:p>
          <a:p>
            <a:r>
              <a:rPr lang="en-US" sz="2400" dirty="0"/>
              <a:t>Change in Character of Urine</a:t>
            </a:r>
          </a:p>
          <a:p>
            <a:pPr lvl="0"/>
            <a:r>
              <a:rPr lang="en-US" sz="2400" dirty="0"/>
              <a:t>Cloudy</a:t>
            </a:r>
          </a:p>
          <a:p>
            <a:pPr lvl="0"/>
            <a:r>
              <a:rPr lang="en-US" sz="2400" dirty="0"/>
              <a:t>Bloody</a:t>
            </a:r>
          </a:p>
          <a:p>
            <a:pPr lvl="0"/>
            <a:r>
              <a:rPr lang="en-US" sz="2400" dirty="0"/>
              <a:t>Malodorous</a:t>
            </a:r>
          </a:p>
          <a:p>
            <a:r>
              <a:rPr lang="en-US" sz="2400" dirty="0"/>
              <a:t>Chills</a:t>
            </a:r>
          </a:p>
          <a:p>
            <a:r>
              <a:rPr lang="en-US" sz="2400" dirty="0"/>
              <a:t>Confusion</a:t>
            </a:r>
          </a:p>
          <a:p>
            <a:r>
              <a:rPr lang="en-US" sz="2400" dirty="0"/>
              <a:t>Lethargy</a:t>
            </a:r>
          </a:p>
          <a:p>
            <a:r>
              <a:rPr lang="en-US" sz="2400" dirty="0"/>
              <a:t>Agitation</a:t>
            </a:r>
          </a:p>
          <a:p>
            <a:r>
              <a:rPr lang="en-US" sz="2400" dirty="0"/>
              <a:t>Increased pulse/respiratory rate</a:t>
            </a:r>
          </a:p>
          <a:p>
            <a:r>
              <a:rPr lang="en-US" sz="2400" dirty="0"/>
              <a:t>Hypotension</a:t>
            </a:r>
          </a:p>
          <a:p>
            <a:r>
              <a:rPr lang="en-US" sz="2400" dirty="0"/>
              <a:t>Nausea</a:t>
            </a:r>
          </a:p>
          <a:p>
            <a:r>
              <a:rPr lang="en-US" sz="2400" dirty="0" smtClean="0"/>
              <a:t>Vomiting </a:t>
            </a:r>
          </a:p>
          <a:p>
            <a:r>
              <a:rPr lang="en-US" sz="1000" dirty="0" smtClean="0"/>
              <a:t>(</a:t>
            </a:r>
            <a:r>
              <a:rPr lang="en-US" sz="1000" dirty="0" err="1" smtClean="0"/>
              <a:t>Midthun</a:t>
            </a:r>
            <a:r>
              <a:rPr lang="en-US" sz="1000" dirty="0"/>
              <a:t>, 2004)</a:t>
            </a:r>
            <a:endParaRPr lang="en-US" sz="1200" dirty="0"/>
          </a:p>
          <a:p>
            <a:endParaRPr lang="en-US" sz="1600" dirty="0"/>
          </a:p>
          <a:p>
            <a:endParaRPr lang="en-US" sz="1600" dirty="0"/>
          </a:p>
          <a:p>
            <a:endParaRPr lang="en-US" sz="1600" dirty="0"/>
          </a:p>
          <a:p>
            <a:endParaRPr lang="en-US" sz="1600" b="1" dirty="0"/>
          </a:p>
          <a:p>
            <a:endParaRPr lang="en-US" sz="2000" dirty="0"/>
          </a:p>
          <a:p>
            <a:endParaRPr lang="en-US" sz="1400" dirty="0"/>
          </a:p>
          <a:p>
            <a:endParaRPr lang="en-US" b="1" dirty="0"/>
          </a:p>
        </p:txBody>
      </p:sp>
      <p:sp>
        <p:nvSpPr>
          <p:cNvPr id="9" name="Text Placeholder 8"/>
          <p:cNvSpPr>
            <a:spLocks noGrp="1"/>
          </p:cNvSpPr>
          <p:nvPr>
            <p:ph type="body" sz="quarter" idx="22"/>
          </p:nvPr>
        </p:nvSpPr>
        <p:spPr>
          <a:xfrm>
            <a:off x="11587164" y="5242656"/>
            <a:ext cx="10048875" cy="800211"/>
          </a:xfrm>
        </p:spPr>
        <p:txBody>
          <a:bodyPr/>
          <a:lstStyle/>
          <a:p>
            <a:r>
              <a:rPr lang="en-US" sz="4000" dirty="0"/>
              <a:t>Epidemiology Urinary Tract Infection</a:t>
            </a:r>
            <a:endParaRPr lang="en-US" sz="4000" cap="all" dirty="0">
              <a:latin typeface="Myriad Pro"/>
              <a:cs typeface="Myriad Pro"/>
            </a:endParaRPr>
          </a:p>
        </p:txBody>
      </p:sp>
      <p:sp>
        <p:nvSpPr>
          <p:cNvPr id="10" name="Text Placeholder 9"/>
          <p:cNvSpPr>
            <a:spLocks noGrp="1"/>
          </p:cNvSpPr>
          <p:nvPr>
            <p:ph type="body" sz="quarter" idx="23"/>
          </p:nvPr>
        </p:nvSpPr>
        <p:spPr>
          <a:xfrm>
            <a:off x="22258339" y="19073609"/>
            <a:ext cx="10048874" cy="13422114"/>
          </a:xfrm>
        </p:spPr>
        <p:txBody>
          <a:bodyPr/>
          <a:lstStyle/>
          <a:p>
            <a:pPr algn="ctr"/>
            <a:r>
              <a:rPr lang="en-US" b="1" dirty="0" smtClean="0"/>
              <a:t>Pharmacological</a:t>
            </a:r>
          </a:p>
          <a:p>
            <a:r>
              <a:rPr lang="en-US" sz="2400" dirty="0"/>
              <a:t>Sulfa drugs-first-line antibiotics for uncomplicated acute urinary tract infection</a:t>
            </a:r>
          </a:p>
          <a:p>
            <a:r>
              <a:rPr lang="en-US" sz="2400" dirty="0"/>
              <a:t>Quinolones-cases resistant to first-line antibiotics for recurrent or chronic urinary tract infection</a:t>
            </a:r>
          </a:p>
          <a:p>
            <a:r>
              <a:rPr lang="en-US" sz="1800" dirty="0"/>
              <a:t>(Cohen &amp; Frank, 2011)</a:t>
            </a:r>
          </a:p>
          <a:p>
            <a:r>
              <a:rPr lang="en-US" sz="2400" dirty="0" err="1"/>
              <a:t>Fluoroquinolones</a:t>
            </a:r>
            <a:r>
              <a:rPr lang="en-US" sz="2400" dirty="0"/>
              <a:t>-broad spectrum agents</a:t>
            </a:r>
          </a:p>
          <a:p>
            <a:r>
              <a:rPr lang="en-US" sz="2400" dirty="0"/>
              <a:t> Ciprofloxacin-antimicrobial</a:t>
            </a:r>
          </a:p>
          <a:p>
            <a:r>
              <a:rPr lang="en-US" sz="2400" dirty="0"/>
              <a:t>Levofloxacin</a:t>
            </a:r>
          </a:p>
          <a:p>
            <a:r>
              <a:rPr lang="en-US" sz="2400" dirty="0" err="1"/>
              <a:t>Ertrapenem</a:t>
            </a:r>
            <a:r>
              <a:rPr lang="en-US" sz="2400" dirty="0"/>
              <a:t>-Broad spectrum antibiotic used for complicated urinary tract infection.  </a:t>
            </a:r>
          </a:p>
          <a:p>
            <a:r>
              <a:rPr lang="en-US" sz="1800" dirty="0"/>
              <a:t>(</a:t>
            </a:r>
            <a:r>
              <a:rPr lang="en-US" sz="1800" dirty="0" err="1"/>
              <a:t>Robichaud</a:t>
            </a:r>
            <a:r>
              <a:rPr lang="en-US" sz="1800" dirty="0"/>
              <a:t> &amp; </a:t>
            </a:r>
            <a:r>
              <a:rPr lang="en-US" sz="1800" dirty="0" err="1"/>
              <a:t>Blondeau</a:t>
            </a:r>
            <a:r>
              <a:rPr lang="en-US" sz="1800" dirty="0"/>
              <a:t>, 2009)</a:t>
            </a:r>
          </a:p>
          <a:p>
            <a:pPr algn="ctr"/>
            <a:endParaRPr lang="en-US" b="1" dirty="0" smtClean="0"/>
          </a:p>
          <a:p>
            <a:pPr algn="ctr"/>
            <a:r>
              <a:rPr lang="en-US" b="1" dirty="0" smtClean="0"/>
              <a:t>Non-Pharmacological</a:t>
            </a:r>
          </a:p>
          <a:p>
            <a:r>
              <a:rPr lang="en-US" sz="2400" dirty="0"/>
              <a:t>Ingestion of cranberries or cranberry juice changes the urine to a more acidic state, which bacteria does not like</a:t>
            </a:r>
          </a:p>
          <a:p>
            <a:r>
              <a:rPr lang="en-US" sz="2400" dirty="0"/>
              <a:t>Drink plenty of water to help washout/dilute bacteria</a:t>
            </a:r>
          </a:p>
          <a:p>
            <a:r>
              <a:rPr lang="en-US" sz="2400" dirty="0"/>
              <a:t>Women should wipe front to back to avoid contamination</a:t>
            </a:r>
          </a:p>
          <a:p>
            <a:r>
              <a:rPr lang="en-US" sz="2400" dirty="0"/>
              <a:t>Empty bladder soon after intercourse </a:t>
            </a:r>
          </a:p>
          <a:p>
            <a:r>
              <a:rPr lang="en-US" sz="1800" dirty="0"/>
              <a:t>(Mayo clinic, 2011)</a:t>
            </a:r>
          </a:p>
          <a:p>
            <a:r>
              <a:rPr lang="en-US" sz="2400" dirty="0"/>
              <a:t>Eat pineapple, it contains </a:t>
            </a:r>
            <a:r>
              <a:rPr lang="en-US" sz="2400" dirty="0" err="1"/>
              <a:t>bromelain</a:t>
            </a:r>
            <a:r>
              <a:rPr lang="en-US" sz="2400" dirty="0"/>
              <a:t> that has anti-inflammatory properties</a:t>
            </a:r>
          </a:p>
          <a:p>
            <a:r>
              <a:rPr lang="en-US" sz="2400" dirty="0"/>
              <a:t>Ingestion of vitamin C to increase urine acidity </a:t>
            </a:r>
          </a:p>
          <a:p>
            <a:r>
              <a:rPr lang="en-US" sz="2400" dirty="0"/>
              <a:t>Yogurt</a:t>
            </a:r>
          </a:p>
          <a:p>
            <a:r>
              <a:rPr lang="en-US" sz="2400" dirty="0"/>
              <a:t>Echinacea</a:t>
            </a:r>
          </a:p>
          <a:p>
            <a:r>
              <a:rPr lang="en-US" sz="2400" dirty="0"/>
              <a:t>Baking soda</a:t>
            </a:r>
          </a:p>
          <a:p>
            <a:r>
              <a:rPr lang="en-US" sz="2400" dirty="0"/>
              <a:t>Aromatherapy</a:t>
            </a:r>
          </a:p>
          <a:p>
            <a:r>
              <a:rPr lang="en-US" sz="1800" dirty="0"/>
              <a:t>(medicine net, </a:t>
            </a:r>
            <a:r>
              <a:rPr lang="en-US" sz="1800" dirty="0" smtClean="0"/>
              <a:t>2011)</a:t>
            </a:r>
          </a:p>
          <a:p>
            <a:endParaRPr lang="en-US" dirty="0"/>
          </a:p>
          <a:p>
            <a:pPr algn="ctr"/>
            <a:endParaRPr lang="en-US" dirty="0"/>
          </a:p>
          <a:p>
            <a:pPr algn="ctr"/>
            <a:endParaRPr lang="en-US" dirty="0"/>
          </a:p>
        </p:txBody>
      </p:sp>
      <p:sp>
        <p:nvSpPr>
          <p:cNvPr id="11" name="Text Placeholder 10"/>
          <p:cNvSpPr>
            <a:spLocks noGrp="1"/>
          </p:cNvSpPr>
          <p:nvPr>
            <p:ph type="body" sz="quarter" idx="24"/>
          </p:nvPr>
        </p:nvSpPr>
        <p:spPr>
          <a:xfrm>
            <a:off x="22258339" y="18264228"/>
            <a:ext cx="10058400" cy="800211"/>
          </a:xfrm>
        </p:spPr>
        <p:txBody>
          <a:bodyPr/>
          <a:lstStyle/>
          <a:p>
            <a:r>
              <a:rPr lang="en-US" sz="4000" cap="all" dirty="0" smtClean="0">
                <a:latin typeface="Myriad Pro"/>
                <a:cs typeface="Myriad Pro"/>
              </a:rPr>
              <a:t>Treatment &amp; Prevention</a:t>
            </a:r>
            <a:endParaRPr lang="en-US" sz="4000" cap="all" dirty="0">
              <a:latin typeface="Myriad Pro"/>
              <a:cs typeface="Myriad Pro"/>
            </a:endParaRPr>
          </a:p>
        </p:txBody>
      </p:sp>
      <p:sp>
        <p:nvSpPr>
          <p:cNvPr id="12" name="Text Placeholder 11"/>
          <p:cNvSpPr>
            <a:spLocks noGrp="1"/>
          </p:cNvSpPr>
          <p:nvPr>
            <p:ph type="body" sz="quarter" idx="25"/>
          </p:nvPr>
        </p:nvSpPr>
        <p:spPr>
          <a:xfrm>
            <a:off x="32924750" y="5242656"/>
            <a:ext cx="10047018" cy="800211"/>
          </a:xfrm>
        </p:spPr>
        <p:txBody>
          <a:bodyPr/>
          <a:lstStyle/>
          <a:p>
            <a:r>
              <a:rPr lang="en-US" sz="4000" cap="all" dirty="0" smtClean="0">
                <a:latin typeface="Myriad Pro"/>
                <a:cs typeface="Myriad Pro"/>
              </a:rPr>
              <a:t>The Solution</a:t>
            </a:r>
            <a:endParaRPr lang="en-US" sz="4000" cap="all" dirty="0">
              <a:latin typeface="Myriad Pro"/>
              <a:cs typeface="Myriad Pro"/>
            </a:endParaRPr>
          </a:p>
        </p:txBody>
      </p:sp>
      <p:sp>
        <p:nvSpPr>
          <p:cNvPr id="13" name="Text Placeholder 12"/>
          <p:cNvSpPr>
            <a:spLocks noGrp="1"/>
          </p:cNvSpPr>
          <p:nvPr>
            <p:ph type="body" sz="quarter" idx="26"/>
          </p:nvPr>
        </p:nvSpPr>
        <p:spPr>
          <a:xfrm>
            <a:off x="32924750" y="6111158"/>
            <a:ext cx="10047018" cy="13628324"/>
          </a:xfrm>
        </p:spPr>
        <p:txBody>
          <a:bodyPr/>
          <a:lstStyle/>
          <a:p>
            <a:r>
              <a:rPr lang="en-US" sz="2400" dirty="0"/>
              <a:t>In long term care facilities are synonymous with class rooms in that if a resident is not problematic they are often “overlooked” or “left alone.” Much like a classroom, if Johnny is constantly causing a disturbance or vying for the attention of the teacher of other classmates and Sammy follows the rules, is not disruptive, and does not demand attention. Johnny is going to be more “noticed” and the instructor is going to have more personal information about Johnny than Sammy just for the pure fact of demand.  In a long term care facility each resident should have some sort of employee contact several times daily.  During this contact time information should be retained about normal behavior, physical strengths/disabilities, and over all health status.  When one of these areas is out of the patients normal attention should be given to “why.”  This could lead to early detection of urinary tract infection.  This awareness of the “not normal” is especially important in regards patients who are cognitively impaired.  Nurses should know the patients they are responsible for and be attuned to the changes in those patients.  Use of report from ancillary team members will help with recognizing the more subtle changes in a patient.  For example nurse aides who spend 95% of their time with patients should be approached regarding changes seen in patients.  Approaching patient care a team is beneficial to everyone involved.  Family members or friends that visit patients should be encouraged to report changes in patients as well.  Collaborative effort is the key to superior care of a in a long term care facility.  The care team should be aware of patients that are high risk for developing a urinary tract infection.  Patients at risk include those with indwelling catheters, incontinence, patients who take antipyretics or analgesics on a regular basis (these may mask fever), </a:t>
            </a:r>
            <a:r>
              <a:rPr lang="en-US" sz="2400" dirty="0" err="1"/>
              <a:t>immunocompromised</a:t>
            </a:r>
            <a:r>
              <a:rPr lang="en-US" sz="2400" dirty="0"/>
              <a:t>, and cognitively impaired (</a:t>
            </a:r>
            <a:r>
              <a:rPr lang="en-US" sz="2400" dirty="0" err="1"/>
              <a:t>Midthun</a:t>
            </a:r>
            <a:r>
              <a:rPr lang="en-US" sz="2400" dirty="0"/>
              <a:t>, 2004).  There are many factors that make the population of a long term care facility difficult to assess.  Being armored with knowledge will lead the health care team in decreasing incidence of urinary tract infection in this population.  </a:t>
            </a:r>
          </a:p>
          <a:p>
            <a:endParaRPr lang="en-US" sz="2800" dirty="0"/>
          </a:p>
          <a:p>
            <a:endParaRPr lang="en-US" dirty="0"/>
          </a:p>
        </p:txBody>
      </p:sp>
      <p:sp>
        <p:nvSpPr>
          <p:cNvPr id="14" name="Text Placeholder 13"/>
          <p:cNvSpPr>
            <a:spLocks noGrp="1"/>
          </p:cNvSpPr>
          <p:nvPr>
            <p:ph type="body" sz="quarter" idx="27"/>
          </p:nvPr>
        </p:nvSpPr>
        <p:spPr>
          <a:xfrm>
            <a:off x="32924750" y="18561788"/>
            <a:ext cx="10047018" cy="800211"/>
          </a:xfrm>
        </p:spPr>
        <p:txBody>
          <a:bodyPr/>
          <a:lstStyle/>
          <a:p>
            <a:r>
              <a:rPr lang="en-US" sz="4000" cap="all" dirty="0" smtClean="0">
                <a:latin typeface="Myriad Pro"/>
                <a:cs typeface="Myriad Pro"/>
              </a:rPr>
              <a:t>Advantages of Change</a:t>
            </a:r>
            <a:endParaRPr lang="en-US" sz="4000" cap="all" dirty="0">
              <a:latin typeface="Myriad Pro"/>
              <a:cs typeface="Myriad Pro"/>
            </a:endParaRPr>
          </a:p>
        </p:txBody>
      </p:sp>
      <p:sp>
        <p:nvSpPr>
          <p:cNvPr id="15" name="Text Placeholder 14"/>
          <p:cNvSpPr>
            <a:spLocks noGrp="1"/>
          </p:cNvSpPr>
          <p:nvPr>
            <p:ph type="body" sz="quarter" idx="28"/>
          </p:nvPr>
        </p:nvSpPr>
        <p:spPr>
          <a:xfrm>
            <a:off x="32892956" y="19398681"/>
            <a:ext cx="10052050" cy="6890319"/>
          </a:xfrm>
        </p:spPr>
        <p:txBody>
          <a:bodyPr/>
          <a:lstStyle/>
          <a:p>
            <a:r>
              <a:rPr lang="en-US" sz="2400" dirty="0"/>
              <a:t>The advantage to changing the perspective of preventing urinary tract infection in long term care facilities is the health and well being of the resident/patient.  Reducing the use of antibiotics which reduces the resistance of antibiotics among patients who have been on antibiotics numerous times.  Reducing the use of antibiotics also reduces the risk of patients developing secondary problems such as C-</a:t>
            </a:r>
            <a:r>
              <a:rPr lang="en-US" sz="2400" dirty="0" err="1"/>
              <a:t>difficile</a:t>
            </a:r>
            <a:r>
              <a:rPr lang="en-US" sz="2400" dirty="0"/>
              <a:t>.  This causes a patient to have to be in isolation and could cause an outbreak if measures are not followed to prevent spread of the highly contagious infection.  Decrease in the number of indwelling catheters being used.  Attention to all residence not just those that demand constant attention. Staff satisfaction will be increased due to the fact that patients are healthier which is a direct reflection of the care received.  Empowerment of staff due to knowledge gained through the education period of the solution stage.  Families benefit by knowing that their loved one is receiving excellent evidence based care.  Advantage to the entire agency as a whole is a reputation for implementing change for the benefit of the patients.  </a:t>
            </a:r>
          </a:p>
          <a:p>
            <a:endParaRPr lang="en-US" dirty="0"/>
          </a:p>
        </p:txBody>
      </p:sp>
      <p:sp>
        <p:nvSpPr>
          <p:cNvPr id="16" name="Text Placeholder 15"/>
          <p:cNvSpPr>
            <a:spLocks noGrp="1"/>
          </p:cNvSpPr>
          <p:nvPr>
            <p:ph type="body" sz="quarter" idx="29"/>
          </p:nvPr>
        </p:nvSpPr>
        <p:spPr>
          <a:xfrm>
            <a:off x="32924750" y="26257852"/>
            <a:ext cx="10047018" cy="800211"/>
          </a:xfrm>
        </p:spPr>
        <p:txBody>
          <a:bodyPr/>
          <a:lstStyle/>
          <a:p>
            <a:r>
              <a:rPr lang="en-US" sz="4000" cap="all" dirty="0" smtClean="0">
                <a:latin typeface="Myriad Pro"/>
                <a:cs typeface="Myriad Pro"/>
              </a:rPr>
              <a:t>References</a:t>
            </a:r>
            <a:endParaRPr lang="en-US" sz="4000" cap="all" dirty="0">
              <a:latin typeface="Myriad Pro"/>
              <a:cs typeface="Myriad Pro"/>
            </a:endParaRPr>
          </a:p>
        </p:txBody>
      </p:sp>
      <p:sp>
        <p:nvSpPr>
          <p:cNvPr id="17" name="Text Placeholder 16"/>
          <p:cNvSpPr>
            <a:spLocks noGrp="1"/>
          </p:cNvSpPr>
          <p:nvPr>
            <p:ph type="body" sz="quarter" idx="30"/>
          </p:nvPr>
        </p:nvSpPr>
        <p:spPr>
          <a:xfrm>
            <a:off x="32924750" y="27058063"/>
            <a:ext cx="10052050" cy="5152157"/>
          </a:xfrm>
        </p:spPr>
        <p:txBody>
          <a:bodyPr/>
          <a:lstStyle/>
          <a:p>
            <a:r>
              <a:rPr lang="en-US" sz="1200" dirty="0"/>
              <a:t>Cohen, K. R., Frank, J., &amp; Israel, I. (2011). UTI in the geriatric population challenges for clinicians. </a:t>
            </a:r>
          </a:p>
          <a:p>
            <a:r>
              <a:rPr lang="en-US" sz="1200" dirty="0"/>
              <a:t>       </a:t>
            </a:r>
            <a:r>
              <a:rPr lang="en-US" sz="1200" i="1" dirty="0"/>
              <a:t>US Pharmacist.  </a:t>
            </a:r>
            <a:r>
              <a:rPr lang="en-US" sz="1200" dirty="0"/>
              <a:t>Retrieved from </a:t>
            </a:r>
            <a:r>
              <a:rPr lang="en-US" sz="1200" u="sng" dirty="0">
                <a:hlinkClick r:id="rId3"/>
              </a:rPr>
              <a:t>http://www.medsscape.com/viewarticle/745455</a:t>
            </a:r>
            <a:endParaRPr lang="en-US" sz="1200" dirty="0"/>
          </a:p>
          <a:p>
            <a:r>
              <a:rPr lang="en-US" sz="1200" dirty="0" err="1"/>
              <a:t>Gromolin</a:t>
            </a:r>
            <a:r>
              <a:rPr lang="en-US" sz="1200" dirty="0"/>
              <a:t>, I., &amp; McCue, J. (2000). Urinary tract infection in the elderly patient. </a:t>
            </a:r>
            <a:r>
              <a:rPr lang="en-US" sz="1200" i="1" dirty="0"/>
              <a:t>CMP Health Care </a:t>
            </a:r>
            <a:endParaRPr lang="en-US" sz="1200" dirty="0"/>
          </a:p>
          <a:p>
            <a:r>
              <a:rPr lang="en-US" sz="1200" i="1" dirty="0"/>
              <a:t>       Media.  </a:t>
            </a:r>
            <a:r>
              <a:rPr lang="en-US" sz="1200" dirty="0"/>
              <a:t>Retrieved from  </a:t>
            </a:r>
            <a:r>
              <a:rPr lang="en-US" sz="1200" u="sng" dirty="0">
                <a:hlinkClick r:id="rId4"/>
              </a:rPr>
              <a:t>http://www.medscape.com//viewarticle/412692</a:t>
            </a:r>
            <a:endParaRPr lang="en-US" sz="1200" dirty="0"/>
          </a:p>
          <a:p>
            <a:r>
              <a:rPr lang="en-US" sz="1200" dirty="0" err="1"/>
              <a:t>Kamel</a:t>
            </a:r>
            <a:r>
              <a:rPr lang="en-US" sz="1200" dirty="0"/>
              <a:t>, H.K. (2004). Managing urinary tract infections in the nursing home: myths, mysteries,  and </a:t>
            </a:r>
          </a:p>
          <a:p>
            <a:r>
              <a:rPr lang="en-US" sz="1200" dirty="0"/>
              <a:t>       realities. </a:t>
            </a:r>
            <a:r>
              <a:rPr lang="en-US" sz="1200" i="1" dirty="0"/>
              <a:t>The Internet Journal of Geriatrics and Gerontology, 1</a:t>
            </a:r>
            <a:r>
              <a:rPr lang="en-US" sz="1200" dirty="0"/>
              <a:t>(2).  Retrieved from </a:t>
            </a:r>
          </a:p>
          <a:p>
            <a:r>
              <a:rPr lang="en-US" sz="1200" dirty="0"/>
              <a:t>       </a:t>
            </a:r>
            <a:r>
              <a:rPr lang="en-US" sz="1200" u="sng" dirty="0">
                <a:hlinkClick r:id="rId5"/>
              </a:rPr>
              <a:t>http://www.ispub.com/ostia/index.php?xmlFilePath=journals/ijgg/vol1n2/uri.xml</a:t>
            </a:r>
            <a:r>
              <a:rPr lang="en-US" sz="1200" dirty="0"/>
              <a:t> </a:t>
            </a:r>
          </a:p>
          <a:p>
            <a:r>
              <a:rPr lang="en-US" sz="1200" dirty="0" err="1"/>
              <a:t>Midthun</a:t>
            </a:r>
            <a:r>
              <a:rPr lang="en-US" sz="1200" dirty="0"/>
              <a:t>, S.J. (2004). Criteria for urinary tract infection in the elderly: variables that challenge </a:t>
            </a:r>
          </a:p>
          <a:p>
            <a:r>
              <a:rPr lang="en-US" sz="1200" dirty="0"/>
              <a:t>       nursing assessment.  </a:t>
            </a:r>
            <a:r>
              <a:rPr lang="en-US" sz="1200" i="1" dirty="0"/>
              <a:t>Society of Urologic Nurses and Associates, 24</a:t>
            </a:r>
            <a:r>
              <a:rPr lang="en-US" sz="1200" dirty="0"/>
              <a:t>(3).  Retrieved from </a:t>
            </a:r>
          </a:p>
          <a:p>
            <a:r>
              <a:rPr lang="en-US" sz="1200" dirty="0"/>
              <a:t>       </a:t>
            </a:r>
            <a:r>
              <a:rPr lang="en-US" sz="1200" u="sng" dirty="0">
                <a:hlinkClick r:id="rId6"/>
              </a:rPr>
              <a:t>http://www.medscape.com/viewarticle/481627</a:t>
            </a:r>
            <a:endParaRPr lang="en-US" sz="1200" dirty="0"/>
          </a:p>
          <a:p>
            <a:r>
              <a:rPr lang="en-US" sz="1200" dirty="0" err="1"/>
              <a:t>Robichaud</a:t>
            </a:r>
            <a:r>
              <a:rPr lang="en-US" sz="1200" dirty="0"/>
              <a:t>, S. &amp; </a:t>
            </a:r>
            <a:r>
              <a:rPr lang="en-US" sz="1200" dirty="0" err="1"/>
              <a:t>Blondeau</a:t>
            </a:r>
            <a:r>
              <a:rPr lang="en-US" sz="1200" dirty="0"/>
              <a:t>, J.M. (2009). Urinary tract infections in older adults: current issues </a:t>
            </a:r>
          </a:p>
          <a:p>
            <a:r>
              <a:rPr lang="en-US" sz="1200" dirty="0"/>
              <a:t>       and new therapeutic options. </a:t>
            </a:r>
            <a:r>
              <a:rPr lang="en-US" sz="1200" i="1" dirty="0"/>
              <a:t>Geriatrics and Aging, 11</a:t>
            </a:r>
            <a:r>
              <a:rPr lang="en-US" sz="1200" dirty="0"/>
              <a:t>(10), 582-588.  Retrieved from </a:t>
            </a:r>
          </a:p>
          <a:p>
            <a:r>
              <a:rPr lang="en-US" sz="1200" dirty="0">
                <a:hlinkClick r:id="rId7"/>
              </a:rPr>
              <a:t>       </a:t>
            </a:r>
            <a:r>
              <a:rPr lang="en-US" sz="1200" u="sng" dirty="0">
                <a:hlinkClick r:id="rId7"/>
              </a:rPr>
              <a:t>http://www.medscape.com/viewarticle/586757</a:t>
            </a:r>
            <a:endParaRPr lang="en-US" sz="1200" dirty="0"/>
          </a:p>
          <a:p>
            <a:r>
              <a:rPr lang="en-US" sz="1200" dirty="0"/>
              <a:t>Sepsis Alliance (2011).  Sepsis and urinary infections. Retrieved October 5,</a:t>
            </a:r>
            <a:r>
              <a:rPr lang="en-US" sz="1200" baseline="30000" dirty="0"/>
              <a:t> </a:t>
            </a:r>
            <a:r>
              <a:rPr lang="en-US" sz="1200" dirty="0"/>
              <a:t>2011 from </a:t>
            </a:r>
          </a:p>
          <a:p>
            <a:r>
              <a:rPr lang="en-US" sz="1200" dirty="0"/>
              <a:t>       </a:t>
            </a:r>
            <a:r>
              <a:rPr lang="en-US" sz="1200" u="sng" dirty="0">
                <a:hlinkClick r:id="rId8"/>
              </a:rPr>
              <a:t>http://www.sepsisalliance.org/sepsis_and/urinary_tract_infections/</a:t>
            </a:r>
            <a:endParaRPr lang="en-US" sz="1200" dirty="0"/>
          </a:p>
          <a:p>
            <a:r>
              <a:rPr lang="en-US" sz="1200" dirty="0"/>
              <a:t>Mayo </a:t>
            </a:r>
            <a:r>
              <a:rPr lang="en-US" sz="1200" dirty="0" err="1"/>
              <a:t>Clinice</a:t>
            </a:r>
            <a:r>
              <a:rPr lang="en-US" sz="1200" dirty="0"/>
              <a:t> (2011). Urinary tract infection non-</a:t>
            </a:r>
            <a:r>
              <a:rPr lang="en-US" sz="1200" dirty="0" err="1"/>
              <a:t>pharmalogical</a:t>
            </a:r>
            <a:r>
              <a:rPr lang="en-US" sz="1200" dirty="0"/>
              <a:t> treatment. Retrieved October 5, </a:t>
            </a:r>
          </a:p>
          <a:p>
            <a:r>
              <a:rPr lang="en-US" sz="1200" dirty="0"/>
              <a:t>       2011, from </a:t>
            </a:r>
            <a:r>
              <a:rPr lang="en-US" sz="1200" u="sng" dirty="0">
                <a:hlinkClick r:id="rId9"/>
              </a:rPr>
              <a:t>http://www.mayoclinic.com/health/urinary-tract</a:t>
            </a:r>
            <a:endParaRPr lang="en-US" sz="1200" dirty="0">
              <a:hlinkClick r:id="rId9"/>
            </a:endParaRPr>
          </a:p>
          <a:p>
            <a:r>
              <a:rPr lang="en-US" sz="1200" u="sng" dirty="0">
                <a:hlinkClick r:id="rId9"/>
              </a:rPr>
              <a:t>        infection/DS00286/DSECTION=alternative-medicine</a:t>
            </a:r>
            <a:endParaRPr lang="en-US" sz="1200" dirty="0"/>
          </a:p>
          <a:p>
            <a:r>
              <a:rPr lang="en-US" sz="1200" dirty="0"/>
              <a:t>Medicine Net (2011). Urinary tract infections non-</a:t>
            </a:r>
            <a:r>
              <a:rPr lang="en-US" sz="1200" dirty="0" err="1"/>
              <a:t>pharmalogical</a:t>
            </a:r>
            <a:r>
              <a:rPr lang="en-US" sz="1200" dirty="0"/>
              <a:t> treatment. Retrieved October </a:t>
            </a:r>
          </a:p>
          <a:p>
            <a:r>
              <a:rPr lang="en-US" sz="1200" dirty="0"/>
              <a:t>       5, 2011, from </a:t>
            </a:r>
            <a:r>
              <a:rPr lang="en-US" sz="1200" u="sng" dirty="0">
                <a:hlinkClick r:id="rId10"/>
              </a:rPr>
              <a:t>http://www.medicinenet.com/urine_infection/page6.htm</a:t>
            </a:r>
            <a:endParaRPr lang="en-US" sz="1200" dirty="0"/>
          </a:p>
          <a:p>
            <a:endParaRPr lang="en-US" sz="1600" dirty="0"/>
          </a:p>
        </p:txBody>
      </p:sp>
      <p:sp>
        <p:nvSpPr>
          <p:cNvPr id="18" name="Text Placeholder 17"/>
          <p:cNvSpPr>
            <a:spLocks noGrp="1"/>
          </p:cNvSpPr>
          <p:nvPr>
            <p:ph type="body" sz="quarter" idx="95"/>
          </p:nvPr>
        </p:nvSpPr>
        <p:spPr/>
        <p:txBody>
          <a:bodyPr/>
          <a:lstStyle/>
          <a:p>
            <a:endParaRPr lang="en-US" dirty="0"/>
          </a:p>
        </p:txBody>
      </p:sp>
      <p:sp>
        <p:nvSpPr>
          <p:cNvPr id="19" name="Text Placeholder 18"/>
          <p:cNvSpPr>
            <a:spLocks noGrp="1"/>
          </p:cNvSpPr>
          <p:nvPr>
            <p:ph type="body" sz="quarter" idx="96"/>
          </p:nvPr>
        </p:nvSpPr>
        <p:spPr>
          <a:xfrm>
            <a:off x="897835" y="16157854"/>
            <a:ext cx="10056813" cy="15881248"/>
          </a:xfrm>
        </p:spPr>
        <p:txBody>
          <a:bodyPr/>
          <a:lstStyle/>
          <a:p>
            <a:r>
              <a:rPr lang="en-US" sz="3600" dirty="0"/>
              <a:t>Prevalence of urinary tract infection in long term care facilities such as nursing homes and assisted living facilities has been a problem for a long time.  A few of the factors that cause the problem is use of indwelling catheters inappropriately, such as for incontinence, in hopes of preventing skin break down, this is also a convenience measure for the staff so that the patient does not have to be “changed” out of soiled clothing or disposable undergarments and monitoring is decreased.  Deficient staff for number of patients in a facility leading to compromised care of patients who are incontinent or cognitively impaired patients not being toileted as needed.  Chronic conditions that predispose elderly patients to urinary retention and </a:t>
            </a:r>
            <a:r>
              <a:rPr lang="en-US" sz="3600" dirty="0" err="1"/>
              <a:t>bacteruria</a:t>
            </a:r>
            <a:r>
              <a:rPr lang="en-US" sz="3600" dirty="0"/>
              <a:t>, stroke, fecal impaction, cystocele, and benign prostatic hyperplasia (Cohen &amp; Frank, 2011).  Other factors that can lead to urinary tract infection are decreased parasympathetic tone, reduced motility, and urinary flow (Cohen &amp; Frank, 2011).  Some of these things can be addressed and changed and others are factors that will always exist and will have to be dealt with appropriately.   </a:t>
            </a:r>
          </a:p>
          <a:p>
            <a:endParaRPr lang="en-US" dirty="0"/>
          </a:p>
        </p:txBody>
      </p:sp>
      <p:sp>
        <p:nvSpPr>
          <p:cNvPr id="20" name="Text Placeholder 19"/>
          <p:cNvSpPr>
            <a:spLocks noGrp="1"/>
          </p:cNvSpPr>
          <p:nvPr>
            <p:ph type="body" sz="quarter" idx="107"/>
          </p:nvPr>
        </p:nvSpPr>
        <p:spPr/>
        <p:txBody>
          <a:bodyPr/>
          <a:lstStyle/>
          <a:p>
            <a:endParaRPr lang="en-US" dirty="0"/>
          </a:p>
        </p:txBody>
      </p:sp>
      <p:sp>
        <p:nvSpPr>
          <p:cNvPr id="21" name="Text Placeholder 20"/>
          <p:cNvSpPr>
            <a:spLocks noGrp="1"/>
          </p:cNvSpPr>
          <p:nvPr>
            <p:ph type="body" sz="quarter" idx="116"/>
          </p:nvPr>
        </p:nvSpPr>
        <p:spPr/>
        <p:txBody>
          <a:bodyPr/>
          <a:lstStyle/>
          <a:p>
            <a:endParaRPr lang="en-US" dirty="0"/>
          </a:p>
        </p:txBody>
      </p:sp>
      <p:sp>
        <p:nvSpPr>
          <p:cNvPr id="22" name="Text Placeholder 21"/>
          <p:cNvSpPr>
            <a:spLocks noGrp="1"/>
          </p:cNvSpPr>
          <p:nvPr>
            <p:ph type="body" sz="quarter" idx="117"/>
          </p:nvPr>
        </p:nvSpPr>
        <p:spPr/>
        <p:txBody>
          <a:bodyPr/>
          <a:lstStyle/>
          <a:p>
            <a:endParaRPr lang="en-US" dirty="0"/>
          </a:p>
        </p:txBody>
      </p:sp>
      <p:sp>
        <p:nvSpPr>
          <p:cNvPr id="23" name="Text Placeholder 22"/>
          <p:cNvSpPr>
            <a:spLocks noGrp="1"/>
          </p:cNvSpPr>
          <p:nvPr>
            <p:ph type="body" sz="quarter" idx="118"/>
          </p:nvPr>
        </p:nvSpPr>
        <p:spPr/>
        <p:txBody>
          <a:bodyPr/>
          <a:lstStyle/>
          <a:p>
            <a:endParaRPr lang="en-US" dirty="0"/>
          </a:p>
        </p:txBody>
      </p:sp>
      <p:sp>
        <p:nvSpPr>
          <p:cNvPr id="24" name="Text Placeholder 23"/>
          <p:cNvSpPr>
            <a:spLocks noGrp="1"/>
          </p:cNvSpPr>
          <p:nvPr>
            <p:ph type="body" sz="quarter" idx="119"/>
          </p:nvPr>
        </p:nvSpPr>
        <p:spPr/>
        <p:txBody>
          <a:bodyPr/>
          <a:lstStyle/>
          <a:p>
            <a:endParaRPr lang="en-US" dirty="0"/>
          </a:p>
        </p:txBody>
      </p:sp>
      <p:sp>
        <p:nvSpPr>
          <p:cNvPr id="25" name="Text Placeholder 24"/>
          <p:cNvSpPr>
            <a:spLocks noGrp="1"/>
          </p:cNvSpPr>
          <p:nvPr>
            <p:ph type="body" sz="quarter" idx="120"/>
          </p:nvPr>
        </p:nvSpPr>
        <p:spPr/>
        <p:txBody>
          <a:bodyPr/>
          <a:lstStyle/>
          <a:p>
            <a:endParaRPr lang="en-US" dirty="0"/>
          </a:p>
        </p:txBody>
      </p:sp>
      <p:sp>
        <p:nvSpPr>
          <p:cNvPr id="26" name="Text Placeholder 25"/>
          <p:cNvSpPr>
            <a:spLocks noGrp="1"/>
          </p:cNvSpPr>
          <p:nvPr>
            <p:ph type="body" sz="quarter" idx="121"/>
          </p:nvPr>
        </p:nvSpPr>
        <p:spPr/>
        <p:txBody>
          <a:bodyPr/>
          <a:lstStyle/>
          <a:p>
            <a:endParaRPr lang="en-US" dirty="0"/>
          </a:p>
        </p:txBody>
      </p:sp>
      <p:sp>
        <p:nvSpPr>
          <p:cNvPr id="27" name="Text Placeholder 26"/>
          <p:cNvSpPr>
            <a:spLocks noGrp="1"/>
          </p:cNvSpPr>
          <p:nvPr>
            <p:ph type="body" sz="quarter" idx="122"/>
          </p:nvPr>
        </p:nvSpPr>
        <p:spPr/>
        <p:txBody>
          <a:bodyPr/>
          <a:lstStyle/>
          <a:p>
            <a:endParaRPr lang="en-US" dirty="0"/>
          </a:p>
        </p:txBody>
      </p:sp>
      <p:sp>
        <p:nvSpPr>
          <p:cNvPr id="28" name="Text Placeholder 27"/>
          <p:cNvSpPr>
            <a:spLocks noGrp="1"/>
          </p:cNvSpPr>
          <p:nvPr>
            <p:ph type="body" sz="quarter" idx="123"/>
          </p:nvPr>
        </p:nvSpPr>
        <p:spPr/>
        <p:txBody>
          <a:bodyPr/>
          <a:lstStyle/>
          <a:p>
            <a:endParaRPr lang="en-US" dirty="0"/>
          </a:p>
        </p:txBody>
      </p:sp>
      <p:sp>
        <p:nvSpPr>
          <p:cNvPr id="29" name="Text Placeholder 28"/>
          <p:cNvSpPr>
            <a:spLocks noGrp="1"/>
          </p:cNvSpPr>
          <p:nvPr>
            <p:ph type="body" sz="quarter" idx="124"/>
          </p:nvPr>
        </p:nvSpPr>
        <p:spPr/>
        <p:txBody>
          <a:bodyPr/>
          <a:lstStyle/>
          <a:p>
            <a:endParaRPr lang="en-US" dirty="0"/>
          </a:p>
        </p:txBody>
      </p:sp>
      <p:sp>
        <p:nvSpPr>
          <p:cNvPr id="30" name="Text Placeholder 29"/>
          <p:cNvSpPr>
            <a:spLocks noGrp="1"/>
          </p:cNvSpPr>
          <p:nvPr>
            <p:ph type="body" sz="quarter" idx="125"/>
          </p:nvPr>
        </p:nvSpPr>
        <p:spPr/>
        <p:txBody>
          <a:bodyPr/>
          <a:lstStyle/>
          <a:p>
            <a:endParaRPr lang="en-US" dirty="0"/>
          </a:p>
        </p:txBody>
      </p:sp>
      <p:sp>
        <p:nvSpPr>
          <p:cNvPr id="31" name="Picture Placeholder 30"/>
          <p:cNvSpPr>
            <a:spLocks noGrp="1"/>
          </p:cNvSpPr>
          <p:nvPr>
            <p:ph type="pic" sz="quarter" idx="115"/>
          </p:nvPr>
        </p:nvSpPr>
        <p:spPr/>
      </p:sp>
      <p:sp>
        <p:nvSpPr>
          <p:cNvPr id="32" name="Picture Placeholder 31"/>
          <p:cNvSpPr>
            <a:spLocks noGrp="1"/>
          </p:cNvSpPr>
          <p:nvPr>
            <p:ph type="pic" sz="quarter" idx="126"/>
          </p:nvPr>
        </p:nvSpPr>
        <p:spPr/>
      </p:sp>
      <p:sp>
        <p:nvSpPr>
          <p:cNvPr id="33" name="Picture Placeholder 32"/>
          <p:cNvSpPr>
            <a:spLocks noGrp="1"/>
          </p:cNvSpPr>
          <p:nvPr>
            <p:ph type="pic" sz="quarter" idx="127"/>
          </p:nvPr>
        </p:nvSpPr>
        <p:spPr/>
      </p:sp>
      <p:sp>
        <p:nvSpPr>
          <p:cNvPr id="34" name="Picture Placeholder 33"/>
          <p:cNvSpPr>
            <a:spLocks noGrp="1"/>
          </p:cNvSpPr>
          <p:nvPr>
            <p:ph type="pic" sz="quarter" idx="128"/>
          </p:nvPr>
        </p:nvSpPr>
        <p:spPr/>
      </p:sp>
      <p:sp>
        <p:nvSpPr>
          <p:cNvPr id="35" name="Picture Placeholder 34"/>
          <p:cNvSpPr>
            <a:spLocks noGrp="1"/>
          </p:cNvSpPr>
          <p:nvPr>
            <p:ph type="pic" sz="quarter" idx="129"/>
          </p:nvPr>
        </p:nvSpPr>
        <p:spPr/>
      </p:sp>
      <p:sp>
        <p:nvSpPr>
          <p:cNvPr id="36" name="Picture Placeholder 35"/>
          <p:cNvSpPr>
            <a:spLocks noGrp="1"/>
          </p:cNvSpPr>
          <p:nvPr>
            <p:ph type="pic" sz="quarter" idx="130"/>
          </p:nvPr>
        </p:nvSpPr>
        <p:spPr/>
      </p:sp>
      <p:sp>
        <p:nvSpPr>
          <p:cNvPr id="37" name="Picture Placeholder 36"/>
          <p:cNvSpPr>
            <a:spLocks noGrp="1"/>
          </p:cNvSpPr>
          <p:nvPr>
            <p:ph type="pic" sz="quarter" idx="131"/>
          </p:nvPr>
        </p:nvSpPr>
        <p:spPr/>
      </p:sp>
      <p:sp>
        <p:nvSpPr>
          <p:cNvPr id="38" name="Picture Placeholder 37"/>
          <p:cNvSpPr>
            <a:spLocks noGrp="1"/>
          </p:cNvSpPr>
          <p:nvPr>
            <p:ph type="pic" sz="quarter" idx="132"/>
          </p:nvPr>
        </p:nvSpPr>
        <p:spPr/>
      </p:sp>
      <p:sp>
        <p:nvSpPr>
          <p:cNvPr id="39" name="Picture Placeholder 38"/>
          <p:cNvSpPr>
            <a:spLocks noGrp="1"/>
          </p:cNvSpPr>
          <p:nvPr>
            <p:ph type="pic" sz="quarter" idx="133"/>
          </p:nvPr>
        </p:nvSpPr>
        <p:spPr/>
      </p:sp>
      <p:sp>
        <p:nvSpPr>
          <p:cNvPr id="40" name="Picture Placeholder 39"/>
          <p:cNvSpPr>
            <a:spLocks noGrp="1"/>
          </p:cNvSpPr>
          <p:nvPr>
            <p:ph type="pic" sz="quarter" idx="134"/>
          </p:nvPr>
        </p:nvSpPr>
        <p:spPr/>
      </p:sp>
      <p:sp>
        <p:nvSpPr>
          <p:cNvPr id="41" name="Picture Placeholder 40"/>
          <p:cNvSpPr>
            <a:spLocks noGrp="1"/>
          </p:cNvSpPr>
          <p:nvPr>
            <p:ph type="pic" sz="quarter" idx="135"/>
          </p:nvPr>
        </p:nvSpPr>
        <p:spPr/>
      </p:sp>
      <p:sp>
        <p:nvSpPr>
          <p:cNvPr id="42" name="Text Placeholder 41"/>
          <p:cNvSpPr>
            <a:spLocks noGrp="1"/>
          </p:cNvSpPr>
          <p:nvPr>
            <p:ph type="body" sz="quarter" idx="136"/>
          </p:nvPr>
        </p:nvSpPr>
        <p:spPr/>
        <p:txBody>
          <a:bodyPr/>
          <a:lstStyle/>
          <a:p>
            <a:endParaRPr lang="en-US" dirty="0"/>
          </a:p>
        </p:txBody>
      </p:sp>
      <p:sp>
        <p:nvSpPr>
          <p:cNvPr id="43" name="Text Placeholder 42"/>
          <p:cNvSpPr>
            <a:spLocks noGrp="1"/>
          </p:cNvSpPr>
          <p:nvPr>
            <p:ph type="body" sz="quarter" idx="137"/>
          </p:nvPr>
        </p:nvSpPr>
        <p:spPr/>
        <p:txBody>
          <a:bodyPr/>
          <a:lstStyle/>
          <a:p>
            <a:endParaRPr lang="en-US" dirty="0"/>
          </a:p>
        </p:txBody>
      </p:sp>
      <p:sp>
        <p:nvSpPr>
          <p:cNvPr id="44" name="Text Placeholder 43"/>
          <p:cNvSpPr>
            <a:spLocks noGrp="1"/>
          </p:cNvSpPr>
          <p:nvPr>
            <p:ph type="body" sz="quarter" idx="138"/>
          </p:nvPr>
        </p:nvSpPr>
        <p:spPr/>
        <p:txBody>
          <a:bodyPr/>
          <a:lstStyle/>
          <a:p>
            <a:endParaRPr lang="en-US" dirty="0"/>
          </a:p>
        </p:txBody>
      </p:sp>
      <p:sp>
        <p:nvSpPr>
          <p:cNvPr id="45" name="Text Placeholder 44"/>
          <p:cNvSpPr>
            <a:spLocks noGrp="1"/>
          </p:cNvSpPr>
          <p:nvPr>
            <p:ph type="body" sz="quarter" idx="139"/>
          </p:nvPr>
        </p:nvSpPr>
        <p:spPr/>
        <p:txBody>
          <a:bodyPr/>
          <a:lstStyle/>
          <a:p>
            <a:endParaRPr lang="en-US" dirty="0"/>
          </a:p>
        </p:txBody>
      </p:sp>
      <p:sp>
        <p:nvSpPr>
          <p:cNvPr id="46" name="Text Placeholder 45"/>
          <p:cNvSpPr>
            <a:spLocks noGrp="1"/>
          </p:cNvSpPr>
          <p:nvPr>
            <p:ph type="body" sz="quarter" idx="140"/>
          </p:nvPr>
        </p:nvSpPr>
        <p:spPr/>
        <p:txBody>
          <a:bodyPr/>
          <a:lstStyle/>
          <a:p>
            <a:endParaRPr lang="en-US" dirty="0"/>
          </a:p>
        </p:txBody>
      </p:sp>
      <p:sp>
        <p:nvSpPr>
          <p:cNvPr id="47" name="Text Placeholder 46"/>
          <p:cNvSpPr>
            <a:spLocks noGrp="1"/>
          </p:cNvSpPr>
          <p:nvPr>
            <p:ph type="body" sz="quarter" idx="141"/>
          </p:nvPr>
        </p:nvSpPr>
        <p:spPr/>
        <p:txBody>
          <a:bodyPr/>
          <a:lstStyle/>
          <a:p>
            <a:endParaRPr lang="en-US" dirty="0"/>
          </a:p>
        </p:txBody>
      </p:sp>
      <p:sp>
        <p:nvSpPr>
          <p:cNvPr id="48" name="Text Placeholder 47"/>
          <p:cNvSpPr>
            <a:spLocks noGrp="1"/>
          </p:cNvSpPr>
          <p:nvPr>
            <p:ph type="body" sz="quarter" idx="142"/>
          </p:nvPr>
        </p:nvSpPr>
        <p:spPr/>
        <p:txBody>
          <a:bodyPr/>
          <a:lstStyle/>
          <a:p>
            <a:endParaRPr lang="en-US" dirty="0"/>
          </a:p>
        </p:txBody>
      </p:sp>
      <p:sp>
        <p:nvSpPr>
          <p:cNvPr id="49" name="Text Placeholder 48"/>
          <p:cNvSpPr>
            <a:spLocks noGrp="1"/>
          </p:cNvSpPr>
          <p:nvPr>
            <p:ph type="body" sz="quarter" idx="143"/>
          </p:nvPr>
        </p:nvSpPr>
        <p:spPr/>
        <p:txBody>
          <a:bodyPr/>
          <a:lstStyle/>
          <a:p>
            <a:endParaRPr lang="en-US" dirty="0"/>
          </a:p>
        </p:txBody>
      </p:sp>
      <p:sp>
        <p:nvSpPr>
          <p:cNvPr id="50" name="Text Placeholder 49"/>
          <p:cNvSpPr>
            <a:spLocks noGrp="1"/>
          </p:cNvSpPr>
          <p:nvPr>
            <p:ph type="body" sz="quarter" idx="144"/>
          </p:nvPr>
        </p:nvSpPr>
        <p:spPr/>
        <p:txBody>
          <a:bodyPr/>
          <a:lstStyle/>
          <a:p>
            <a:endParaRPr lang="en-US" dirty="0"/>
          </a:p>
        </p:txBody>
      </p:sp>
      <p:sp>
        <p:nvSpPr>
          <p:cNvPr id="51" name="Text Placeholder 50"/>
          <p:cNvSpPr>
            <a:spLocks noGrp="1"/>
          </p:cNvSpPr>
          <p:nvPr>
            <p:ph type="body" sz="quarter" idx="145"/>
          </p:nvPr>
        </p:nvSpPr>
        <p:spPr/>
        <p:txBody>
          <a:bodyPr/>
          <a:lstStyle/>
          <a:p>
            <a:endParaRPr lang="en-US" dirty="0"/>
          </a:p>
        </p:txBody>
      </p:sp>
      <p:sp>
        <p:nvSpPr>
          <p:cNvPr id="52" name="Text Placeholder 51"/>
          <p:cNvSpPr>
            <a:spLocks noGrp="1"/>
          </p:cNvSpPr>
          <p:nvPr>
            <p:ph type="body" sz="quarter" idx="146"/>
          </p:nvPr>
        </p:nvSpPr>
        <p:spPr/>
        <p:txBody>
          <a:bodyPr/>
          <a:lstStyle/>
          <a:p>
            <a:endParaRPr lang="en-US" dirty="0"/>
          </a:p>
        </p:txBody>
      </p:sp>
      <p:sp>
        <p:nvSpPr>
          <p:cNvPr id="53" name="Text Placeholder 52"/>
          <p:cNvSpPr>
            <a:spLocks noGrp="1"/>
          </p:cNvSpPr>
          <p:nvPr>
            <p:ph type="body" sz="quarter" idx="147"/>
          </p:nvPr>
        </p:nvSpPr>
        <p:spPr/>
        <p:txBody>
          <a:bodyPr/>
          <a:lstStyle/>
          <a:p>
            <a:endParaRPr lang="en-US" dirty="0"/>
          </a:p>
        </p:txBody>
      </p:sp>
      <p:sp>
        <p:nvSpPr>
          <p:cNvPr id="54" name="Text Placeholder 53"/>
          <p:cNvSpPr>
            <a:spLocks noGrp="1"/>
          </p:cNvSpPr>
          <p:nvPr>
            <p:ph type="body" sz="quarter" idx="148"/>
          </p:nvPr>
        </p:nvSpPr>
        <p:spPr/>
        <p:txBody>
          <a:bodyPr/>
          <a:lstStyle/>
          <a:p>
            <a:endParaRPr lang="en-US" dirty="0"/>
          </a:p>
        </p:txBody>
      </p:sp>
      <p:sp>
        <p:nvSpPr>
          <p:cNvPr id="55" name="Text Placeholder 54"/>
          <p:cNvSpPr>
            <a:spLocks noGrp="1"/>
          </p:cNvSpPr>
          <p:nvPr>
            <p:ph type="body" sz="quarter" idx="149"/>
          </p:nvPr>
        </p:nvSpPr>
        <p:spPr/>
        <p:txBody>
          <a:bodyPr/>
          <a:lstStyle/>
          <a:p>
            <a:endParaRPr lang="en-US" dirty="0"/>
          </a:p>
        </p:txBody>
      </p:sp>
      <p:sp>
        <p:nvSpPr>
          <p:cNvPr id="58" name="Text Placeholder 57"/>
          <p:cNvSpPr>
            <a:spLocks noGrp="1"/>
          </p:cNvSpPr>
          <p:nvPr>
            <p:ph type="body" sz="quarter" idx="151"/>
          </p:nvPr>
        </p:nvSpPr>
        <p:spPr>
          <a:xfrm>
            <a:off x="5932593" y="3590927"/>
            <a:ext cx="31998968" cy="2203490"/>
          </a:xfrm>
        </p:spPr>
        <p:txBody>
          <a:bodyPr/>
          <a:lstStyle/>
          <a:p>
            <a:r>
              <a:rPr lang="en-US" dirty="0" smtClean="0"/>
              <a:t>Lori L. Lindsey-Clarkston, RN</a:t>
            </a:r>
            <a:endParaRPr lang="en-US" dirty="0"/>
          </a:p>
        </p:txBody>
      </p:sp>
      <p:sp>
        <p:nvSpPr>
          <p:cNvPr id="56" name="TextBox 55"/>
          <p:cNvSpPr txBox="1"/>
          <p:nvPr/>
        </p:nvSpPr>
        <p:spPr>
          <a:xfrm>
            <a:off x="22258339" y="5242656"/>
            <a:ext cx="10048874" cy="1280350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2400" b="1" dirty="0" err="1">
                <a:latin typeface="Trebuchet MS" pitchFamily="34" charset="0"/>
              </a:rPr>
              <a:t>Urosepsis</a:t>
            </a:r>
            <a:endParaRPr lang="en-US" sz="2400" b="1" dirty="0">
              <a:latin typeface="Trebuchet MS" pitchFamily="34" charset="0"/>
            </a:endParaRPr>
          </a:p>
          <a:p>
            <a:r>
              <a:rPr lang="en-US" sz="2400" dirty="0">
                <a:latin typeface="Trebuchet MS" pitchFamily="34" charset="0"/>
              </a:rPr>
              <a:t>Bacteremia with systemic infection and potential vascular collapse </a:t>
            </a:r>
            <a:r>
              <a:rPr lang="en-US" sz="1400" dirty="0">
                <a:latin typeface="Trebuchet MS" pitchFamily="34" charset="0"/>
              </a:rPr>
              <a:t>(Cohen &amp; Frank, 2011)</a:t>
            </a:r>
          </a:p>
          <a:p>
            <a:r>
              <a:rPr lang="en-US" sz="2400" dirty="0">
                <a:latin typeface="Trebuchet MS" pitchFamily="34" charset="0"/>
              </a:rPr>
              <a:t>Increased pulse and respiratory symptoms, gastrointestinal symptoms, and/or hypotension </a:t>
            </a:r>
            <a:r>
              <a:rPr lang="en-US" sz="1400" dirty="0">
                <a:latin typeface="Trebuchet MS" pitchFamily="34" charset="0"/>
              </a:rPr>
              <a:t>(</a:t>
            </a:r>
            <a:r>
              <a:rPr lang="en-US" sz="1400" dirty="0" err="1">
                <a:latin typeface="Trebuchet MS" pitchFamily="34" charset="0"/>
              </a:rPr>
              <a:t>Midthun</a:t>
            </a:r>
            <a:r>
              <a:rPr lang="en-US" sz="1400" dirty="0">
                <a:latin typeface="Trebuchet MS" pitchFamily="34" charset="0"/>
              </a:rPr>
              <a:t>, 2004</a:t>
            </a:r>
            <a:r>
              <a:rPr lang="en-US" sz="2400" dirty="0">
                <a:latin typeface="Trebuchet MS" pitchFamily="34" charset="0"/>
              </a:rPr>
              <a:t>).  </a:t>
            </a:r>
          </a:p>
          <a:p>
            <a:r>
              <a:rPr lang="en-US" sz="2400" dirty="0">
                <a:latin typeface="Trebuchet MS" pitchFamily="34" charset="0"/>
              </a:rPr>
              <a:t>Presence of a Foley catheter, residence of LTCF, and recent </a:t>
            </a:r>
            <a:r>
              <a:rPr lang="en-US" sz="2400" dirty="0" smtClean="0">
                <a:latin typeface="Trebuchet MS" pitchFamily="34" charset="0"/>
              </a:rPr>
              <a:t>hospitalization</a:t>
            </a:r>
          </a:p>
          <a:p>
            <a:r>
              <a:rPr lang="en-US" sz="2400" dirty="0" smtClean="0">
                <a:latin typeface="Trebuchet MS" pitchFamily="34" charset="0"/>
              </a:rPr>
              <a:t> </a:t>
            </a:r>
            <a:r>
              <a:rPr lang="en-US" sz="1400" dirty="0">
                <a:latin typeface="Trebuchet MS" pitchFamily="34" charset="0"/>
              </a:rPr>
              <a:t>(</a:t>
            </a:r>
            <a:r>
              <a:rPr lang="en-US" sz="1400" dirty="0" err="1">
                <a:latin typeface="Trebuchet MS" pitchFamily="34" charset="0"/>
              </a:rPr>
              <a:t>Gromolin</a:t>
            </a:r>
            <a:r>
              <a:rPr lang="en-US" sz="1400" dirty="0">
                <a:latin typeface="Trebuchet MS" pitchFamily="34" charset="0"/>
              </a:rPr>
              <a:t> &amp; McCue, 2000).</a:t>
            </a:r>
          </a:p>
          <a:p>
            <a:r>
              <a:rPr lang="en-US" sz="2400" dirty="0">
                <a:latin typeface="Trebuchet MS" pitchFamily="34" charset="0"/>
              </a:rPr>
              <a:t>Organ dysfunction</a:t>
            </a:r>
          </a:p>
          <a:p>
            <a:r>
              <a:rPr lang="en-US" sz="2400" dirty="0">
                <a:latin typeface="Trebuchet MS" pitchFamily="34" charset="0"/>
              </a:rPr>
              <a:t>Amputation</a:t>
            </a:r>
          </a:p>
          <a:p>
            <a:r>
              <a:rPr lang="en-US" sz="2400" dirty="0">
                <a:latin typeface="Trebuchet MS" pitchFamily="34" charset="0"/>
              </a:rPr>
              <a:t>Leads to septic shock</a:t>
            </a:r>
          </a:p>
          <a:p>
            <a:r>
              <a:rPr lang="en-US" sz="2400" dirty="0">
                <a:latin typeface="Trebuchet MS" pitchFamily="34" charset="0"/>
              </a:rPr>
              <a:t>World wide one third of people diagnosed with </a:t>
            </a:r>
            <a:r>
              <a:rPr lang="en-US" sz="2400" dirty="0" err="1">
                <a:latin typeface="Trebuchet MS" pitchFamily="34" charset="0"/>
              </a:rPr>
              <a:t>urosepsis</a:t>
            </a:r>
            <a:r>
              <a:rPr lang="en-US" sz="2400" dirty="0">
                <a:latin typeface="Trebuchet MS" pitchFamily="34" charset="0"/>
              </a:rPr>
              <a:t> have died</a:t>
            </a:r>
          </a:p>
          <a:p>
            <a:r>
              <a:rPr lang="en-US" sz="2400" dirty="0">
                <a:latin typeface="Trebuchet MS" pitchFamily="34" charset="0"/>
              </a:rPr>
              <a:t>Examples include: Pope John-Paul II died of sepsis following a urinary tract infection April 2, 2005 and Maria Costa 20 year old  model sustained bilateral hand amputations then died four days later from sepsis following a urinary tract infection January 24, 2009</a:t>
            </a:r>
            <a:r>
              <a:rPr lang="en-US" sz="2400" dirty="0" smtClean="0">
                <a:latin typeface="Trebuchet MS" pitchFamily="34" charset="0"/>
              </a:rPr>
              <a:t>. </a:t>
            </a:r>
            <a:r>
              <a:rPr lang="en-US" sz="1400" dirty="0" smtClean="0">
                <a:latin typeface="Trebuchet MS" pitchFamily="34" charset="0"/>
              </a:rPr>
              <a:t>(</a:t>
            </a:r>
            <a:r>
              <a:rPr lang="en-US" sz="1400" dirty="0">
                <a:latin typeface="Trebuchet MS" pitchFamily="34" charset="0"/>
              </a:rPr>
              <a:t>Sepsis alliance, 2011)</a:t>
            </a:r>
          </a:p>
          <a:p>
            <a:pPr algn="ctr"/>
            <a:r>
              <a:rPr lang="en-US" sz="2400" b="1" dirty="0">
                <a:latin typeface="Trebuchet MS" pitchFamily="34" charset="0"/>
              </a:rPr>
              <a:t>Diagnosis</a:t>
            </a:r>
          </a:p>
          <a:p>
            <a:r>
              <a:rPr lang="en-US" sz="2400" b="1" dirty="0">
                <a:latin typeface="Trebuchet MS" pitchFamily="34" charset="0"/>
              </a:rPr>
              <a:t>Urinalysis/Dip Stick Urine                              </a:t>
            </a:r>
            <a:r>
              <a:rPr lang="en-US" sz="2400" b="1" dirty="0" smtClean="0">
                <a:latin typeface="Trebuchet MS" pitchFamily="34" charset="0"/>
              </a:rPr>
              <a:t>Blood </a:t>
            </a:r>
            <a:r>
              <a:rPr lang="en-US" sz="2400" b="1" dirty="0">
                <a:latin typeface="Trebuchet MS" pitchFamily="34" charset="0"/>
              </a:rPr>
              <a:t>draw/Culture</a:t>
            </a:r>
          </a:p>
          <a:p>
            <a:r>
              <a:rPr lang="en-US" sz="2400" dirty="0">
                <a:latin typeface="Trebuchet MS" pitchFamily="34" charset="0"/>
              </a:rPr>
              <a:t> Proteinuria                                                </a:t>
            </a:r>
            <a:r>
              <a:rPr lang="en-US" sz="2400" dirty="0" smtClean="0">
                <a:latin typeface="Trebuchet MS" pitchFamily="34" charset="0"/>
              </a:rPr>
              <a:t>  Leukocytosis</a:t>
            </a:r>
            <a:endParaRPr lang="en-US" sz="2400" dirty="0">
              <a:latin typeface="Trebuchet MS" pitchFamily="34" charset="0"/>
            </a:endParaRPr>
          </a:p>
          <a:p>
            <a:r>
              <a:rPr lang="en-US" sz="2400" dirty="0">
                <a:latin typeface="Trebuchet MS" pitchFamily="34" charset="0"/>
              </a:rPr>
              <a:t> Increase red blood cells                             </a:t>
            </a:r>
            <a:r>
              <a:rPr lang="en-US" sz="2400" dirty="0" smtClean="0">
                <a:latin typeface="Trebuchet MS" pitchFamily="34" charset="0"/>
              </a:rPr>
              <a:t>  Presence of </a:t>
            </a:r>
            <a:r>
              <a:rPr lang="en-US" sz="2400" i="1" dirty="0" err="1" smtClean="0">
                <a:latin typeface="Trebuchet MS" pitchFamily="34" charset="0"/>
              </a:rPr>
              <a:t>E.coli</a:t>
            </a:r>
            <a:endParaRPr lang="en-US" sz="2400" i="1" dirty="0">
              <a:latin typeface="Trebuchet MS" pitchFamily="34" charset="0"/>
            </a:endParaRPr>
          </a:p>
          <a:p>
            <a:r>
              <a:rPr lang="en-US" sz="2400" dirty="0">
                <a:latin typeface="Trebuchet MS" pitchFamily="34" charset="0"/>
              </a:rPr>
              <a:t>Nitrite positive                                        </a:t>
            </a:r>
            <a:r>
              <a:rPr lang="en-US" sz="2400" dirty="0" smtClean="0">
                <a:latin typeface="Trebuchet MS" pitchFamily="34" charset="0"/>
              </a:rPr>
              <a:t>     </a:t>
            </a:r>
            <a:r>
              <a:rPr lang="en-US" sz="2400" i="1" dirty="0" err="1" smtClean="0">
                <a:latin typeface="Trebuchet MS" pitchFamily="34" charset="0"/>
              </a:rPr>
              <a:t>Klebsiella,Gonococcus</a:t>
            </a:r>
            <a:endParaRPr lang="en-US" sz="2400" i="1" dirty="0">
              <a:latin typeface="Trebuchet MS" pitchFamily="34" charset="0"/>
            </a:endParaRPr>
          </a:p>
          <a:p>
            <a:r>
              <a:rPr lang="en-US" sz="2400" dirty="0">
                <a:latin typeface="Trebuchet MS" pitchFamily="34" charset="0"/>
              </a:rPr>
              <a:t>Presence of white blood cell                       </a:t>
            </a:r>
            <a:r>
              <a:rPr lang="en-US" sz="2400" dirty="0" smtClean="0">
                <a:latin typeface="Trebuchet MS" pitchFamily="34" charset="0"/>
              </a:rPr>
              <a:t>  </a:t>
            </a:r>
            <a:r>
              <a:rPr lang="en-US" sz="2400" i="1" dirty="0" smtClean="0">
                <a:latin typeface="Trebuchet MS" pitchFamily="34" charset="0"/>
              </a:rPr>
              <a:t>Chlamydia</a:t>
            </a:r>
            <a:r>
              <a:rPr lang="en-US" sz="2400" i="1" dirty="0">
                <a:latin typeface="Trebuchet MS" pitchFamily="34" charset="0"/>
              </a:rPr>
              <a:t>, Proteus</a:t>
            </a:r>
            <a:endParaRPr lang="en-US" sz="2400" dirty="0">
              <a:latin typeface="Trebuchet MS" pitchFamily="34" charset="0"/>
            </a:endParaRPr>
          </a:p>
          <a:p>
            <a:r>
              <a:rPr lang="en-US" sz="1400" dirty="0">
                <a:latin typeface="Trebuchet MS" pitchFamily="34" charset="0"/>
              </a:rPr>
              <a:t>(Cohen &amp; Frank, 2011)                      </a:t>
            </a:r>
            <a:r>
              <a:rPr lang="en-US" sz="1400" dirty="0" smtClean="0">
                <a:latin typeface="Trebuchet MS" pitchFamily="34" charset="0"/>
              </a:rPr>
              <a:t>                                                           </a:t>
            </a:r>
            <a:r>
              <a:rPr lang="en-US" sz="2400" i="1" dirty="0" smtClean="0">
                <a:latin typeface="Trebuchet MS" pitchFamily="34" charset="0"/>
              </a:rPr>
              <a:t>Staphylococcus</a:t>
            </a:r>
            <a:r>
              <a:rPr lang="en-US" sz="2400" i="1" dirty="0">
                <a:latin typeface="Trebuchet MS" pitchFamily="34" charset="0"/>
              </a:rPr>
              <a:t>,</a:t>
            </a:r>
          </a:p>
          <a:p>
            <a:r>
              <a:rPr lang="en-US" sz="2400" dirty="0">
                <a:latin typeface="Trebuchet MS" pitchFamily="34" charset="0"/>
              </a:rPr>
              <a:t>Low urinary pH                                   </a:t>
            </a:r>
            <a:r>
              <a:rPr lang="en-US" sz="2400" dirty="0" smtClean="0">
                <a:latin typeface="Trebuchet MS" pitchFamily="34" charset="0"/>
              </a:rPr>
              <a:t>          </a:t>
            </a:r>
            <a:r>
              <a:rPr lang="en-US" sz="2400" i="1" dirty="0" smtClean="0">
                <a:latin typeface="Trebuchet MS" pitchFamily="34" charset="0"/>
              </a:rPr>
              <a:t>Streptococcus</a:t>
            </a:r>
            <a:r>
              <a:rPr lang="en-US" sz="2400" i="1" dirty="0">
                <a:latin typeface="Trebuchet MS" pitchFamily="34" charset="0"/>
              </a:rPr>
              <a:t>,</a:t>
            </a:r>
            <a:endParaRPr lang="en-US" sz="2400" dirty="0">
              <a:latin typeface="Trebuchet MS" pitchFamily="34" charset="0"/>
            </a:endParaRPr>
          </a:p>
          <a:p>
            <a:r>
              <a:rPr lang="en-US" sz="1400" dirty="0">
                <a:latin typeface="Trebuchet MS" pitchFamily="34" charset="0"/>
              </a:rPr>
              <a:t>(</a:t>
            </a:r>
            <a:r>
              <a:rPr lang="en-US" sz="1400" dirty="0" err="1">
                <a:latin typeface="Trebuchet MS" pitchFamily="34" charset="0"/>
              </a:rPr>
              <a:t>Robichaud</a:t>
            </a:r>
            <a:r>
              <a:rPr lang="en-US" sz="1400" dirty="0">
                <a:latin typeface="Trebuchet MS" pitchFamily="34" charset="0"/>
              </a:rPr>
              <a:t> &amp; </a:t>
            </a:r>
            <a:r>
              <a:rPr lang="en-US" sz="1400" dirty="0" err="1">
                <a:latin typeface="Trebuchet MS" pitchFamily="34" charset="0"/>
              </a:rPr>
              <a:t>Blondeau</a:t>
            </a:r>
            <a:r>
              <a:rPr lang="en-US" sz="1400" dirty="0">
                <a:latin typeface="Trebuchet MS" pitchFamily="34" charset="0"/>
              </a:rPr>
              <a:t>, 2009)                                     </a:t>
            </a:r>
            <a:r>
              <a:rPr lang="en-US" sz="1400" dirty="0" smtClean="0">
                <a:latin typeface="Trebuchet MS" pitchFamily="34" charset="0"/>
              </a:rPr>
              <a:t>                               </a:t>
            </a:r>
            <a:r>
              <a:rPr lang="en-US" sz="2400" i="1" dirty="0" smtClean="0">
                <a:latin typeface="Trebuchet MS" pitchFamily="34" charset="0"/>
              </a:rPr>
              <a:t>Enterococcus</a:t>
            </a:r>
            <a:r>
              <a:rPr lang="en-US" sz="2400" i="1" dirty="0">
                <a:latin typeface="Trebuchet MS" pitchFamily="34" charset="0"/>
              </a:rPr>
              <a:t>, </a:t>
            </a:r>
            <a:r>
              <a:rPr lang="en-US" sz="2400" dirty="0">
                <a:latin typeface="Trebuchet MS" pitchFamily="34" charset="0"/>
              </a:rPr>
              <a:t>and </a:t>
            </a:r>
            <a:r>
              <a:rPr lang="en-US" sz="2400" i="1" dirty="0">
                <a:latin typeface="Trebuchet MS" pitchFamily="34" charset="0"/>
              </a:rPr>
              <a:t>Candida</a:t>
            </a:r>
            <a:endParaRPr lang="en-US" sz="2400" dirty="0">
              <a:latin typeface="Trebuchet MS" pitchFamily="34" charset="0"/>
            </a:endParaRPr>
          </a:p>
          <a:p>
            <a:r>
              <a:rPr lang="en-US" sz="1400" dirty="0">
                <a:latin typeface="Trebuchet MS" pitchFamily="34" charset="0"/>
              </a:rPr>
              <a:t>                                                            </a:t>
            </a:r>
            <a:r>
              <a:rPr lang="en-US" sz="1400" dirty="0" smtClean="0">
                <a:latin typeface="Trebuchet MS" pitchFamily="34" charset="0"/>
              </a:rPr>
              <a:t>                                                     (</a:t>
            </a:r>
            <a:r>
              <a:rPr lang="en-US" sz="1400" dirty="0">
                <a:latin typeface="Trebuchet MS" pitchFamily="34" charset="0"/>
              </a:rPr>
              <a:t>Cohen &amp; Frank, 2011)</a:t>
            </a:r>
          </a:p>
          <a:p>
            <a:r>
              <a:rPr lang="en-US" sz="2400" dirty="0">
                <a:latin typeface="Trebuchet MS" pitchFamily="34" charset="0"/>
              </a:rPr>
              <a:t>                                            </a:t>
            </a:r>
            <a:r>
              <a:rPr lang="en-US" sz="2400" dirty="0" smtClean="0">
                <a:latin typeface="Trebuchet MS" pitchFamily="34" charset="0"/>
              </a:rPr>
              <a:t>                      </a:t>
            </a:r>
            <a:r>
              <a:rPr lang="en-US" sz="2400" i="1" dirty="0" smtClean="0">
                <a:latin typeface="Trebuchet MS" pitchFamily="34" charset="0"/>
              </a:rPr>
              <a:t>P</a:t>
            </a:r>
            <a:r>
              <a:rPr lang="en-US" sz="2400" i="1" dirty="0">
                <a:latin typeface="Trebuchet MS" pitchFamily="34" charset="0"/>
              </a:rPr>
              <a:t>. </a:t>
            </a:r>
            <a:r>
              <a:rPr lang="en-US" sz="2400" i="1" dirty="0" err="1">
                <a:latin typeface="Trebuchet MS" pitchFamily="34" charset="0"/>
              </a:rPr>
              <a:t>aeruginosa</a:t>
            </a:r>
            <a:r>
              <a:rPr lang="en-US" sz="2400" i="1" dirty="0">
                <a:latin typeface="Trebuchet MS" pitchFamily="34" charset="0"/>
              </a:rPr>
              <a:t>, E. cloacae,  </a:t>
            </a:r>
          </a:p>
          <a:p>
            <a:r>
              <a:rPr lang="en-US" sz="2400" i="1" dirty="0">
                <a:latin typeface="Trebuchet MS" pitchFamily="34" charset="0"/>
              </a:rPr>
              <a:t>                                       </a:t>
            </a:r>
            <a:r>
              <a:rPr lang="en-US" sz="2400" i="1" dirty="0" smtClean="0">
                <a:latin typeface="Trebuchet MS" pitchFamily="34" charset="0"/>
              </a:rPr>
              <a:t>                           </a:t>
            </a:r>
            <a:r>
              <a:rPr lang="en-US" sz="2400" i="1" dirty="0" err="1" smtClean="0">
                <a:latin typeface="Trebuchet MS" pitchFamily="34" charset="0"/>
              </a:rPr>
              <a:t>Providencia</a:t>
            </a:r>
            <a:r>
              <a:rPr lang="en-US" sz="2400" i="1" dirty="0">
                <a:latin typeface="Trebuchet MS" pitchFamily="34" charset="0"/>
              </a:rPr>
              <a:t>, </a:t>
            </a:r>
            <a:r>
              <a:rPr lang="en-US" sz="2400" i="1" dirty="0" err="1">
                <a:latin typeface="Trebuchet MS" pitchFamily="34" charset="0"/>
              </a:rPr>
              <a:t>serratia</a:t>
            </a:r>
            <a:r>
              <a:rPr lang="en-US" sz="2400" i="1" dirty="0">
                <a:latin typeface="Trebuchet MS" pitchFamily="34" charset="0"/>
              </a:rPr>
              <a:t>,</a:t>
            </a:r>
          </a:p>
          <a:p>
            <a:r>
              <a:rPr lang="en-US" sz="2400" i="1" dirty="0">
                <a:latin typeface="Trebuchet MS" pitchFamily="34" charset="0"/>
              </a:rPr>
              <a:t>                                          </a:t>
            </a:r>
            <a:r>
              <a:rPr lang="en-US" sz="2400" i="1" dirty="0" smtClean="0">
                <a:latin typeface="Trebuchet MS" pitchFamily="34" charset="0"/>
              </a:rPr>
              <a:t>                        </a:t>
            </a:r>
            <a:r>
              <a:rPr lang="en-US" sz="2400" i="1" dirty="0" err="1" smtClean="0">
                <a:latin typeface="Trebuchet MS" pitchFamily="34" charset="0"/>
              </a:rPr>
              <a:t>Citrobacter</a:t>
            </a:r>
            <a:r>
              <a:rPr lang="en-US" sz="2400" i="1" dirty="0">
                <a:latin typeface="Trebuchet MS" pitchFamily="34" charset="0"/>
              </a:rPr>
              <a:t>, </a:t>
            </a:r>
            <a:r>
              <a:rPr lang="en-US" sz="2400" dirty="0">
                <a:latin typeface="Trebuchet MS" pitchFamily="34" charset="0"/>
              </a:rPr>
              <a:t>MSSA, MRSA</a:t>
            </a:r>
            <a:endParaRPr lang="en-US" sz="2400" i="1" dirty="0">
              <a:latin typeface="Trebuchet MS" pitchFamily="34" charset="0"/>
            </a:endParaRPr>
          </a:p>
          <a:p>
            <a:r>
              <a:rPr lang="en-US" sz="2400" dirty="0">
                <a:latin typeface="Trebuchet MS" pitchFamily="34" charset="0"/>
              </a:rPr>
              <a:t>                                                </a:t>
            </a:r>
            <a:r>
              <a:rPr lang="en-US" sz="2400" dirty="0" smtClean="0">
                <a:latin typeface="Trebuchet MS" pitchFamily="34" charset="0"/>
              </a:rPr>
              <a:t>                  </a:t>
            </a:r>
            <a:r>
              <a:rPr lang="en-US" sz="1400" dirty="0" smtClean="0">
                <a:latin typeface="Trebuchet MS" pitchFamily="34" charset="0"/>
              </a:rPr>
              <a:t>(</a:t>
            </a:r>
            <a:r>
              <a:rPr lang="en-US" sz="1400" dirty="0" err="1">
                <a:latin typeface="Trebuchet MS" pitchFamily="34" charset="0"/>
              </a:rPr>
              <a:t>Robichaud</a:t>
            </a:r>
            <a:r>
              <a:rPr lang="en-US" sz="1400" dirty="0">
                <a:latin typeface="Trebuchet MS" pitchFamily="34" charset="0"/>
              </a:rPr>
              <a:t> &amp; </a:t>
            </a:r>
            <a:r>
              <a:rPr lang="en-US" sz="1400" dirty="0" err="1">
                <a:latin typeface="Trebuchet MS" pitchFamily="34" charset="0"/>
              </a:rPr>
              <a:t>Blondeau</a:t>
            </a:r>
            <a:r>
              <a:rPr lang="en-US" sz="1400" dirty="0">
                <a:latin typeface="Trebuchet MS" pitchFamily="34" charset="0"/>
              </a:rPr>
              <a:t>, 2009)</a:t>
            </a:r>
          </a:p>
          <a:p>
            <a:endParaRPr lang="en-US" sz="8800" dirty="0"/>
          </a:p>
        </p:txBody>
      </p:sp>
    </p:spTree>
  </p:cSld>
  <p:clrMapOvr>
    <a:masterClrMapping/>
  </p:clrMapOvr>
</p:sld>
</file>

<file path=ppt/theme/theme1.xml><?xml version="1.0" encoding="utf-8"?>
<a:theme xmlns:a="http://schemas.openxmlformats.org/drawingml/2006/main" name="PosterPresentations.com-36x48-Template-V2b">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lassic 3 Columns">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lassic - Wide Center">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Right Highlight">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PosterPresentations.com-36x48-Template-V2b</Template>
  <TotalTime>138</TotalTime>
  <Words>1699</Words>
  <Application>Microsoft Office PowerPoint</Application>
  <PresentationFormat>Custom</PresentationFormat>
  <Paragraphs>163</Paragraphs>
  <Slides>1</Slides>
  <Notes>1</Notes>
  <HiddenSlides>0</HiddenSlides>
  <MMClips>0</MMClips>
  <ScaleCrop>false</ScaleCrop>
  <HeadingPairs>
    <vt:vector size="4" baseType="variant">
      <vt:variant>
        <vt:lpstr>Theme</vt:lpstr>
      </vt:variant>
      <vt:variant>
        <vt:i4>4</vt:i4>
      </vt:variant>
      <vt:variant>
        <vt:lpstr>Slide Titles</vt:lpstr>
      </vt:variant>
      <vt:variant>
        <vt:i4>1</vt:i4>
      </vt:variant>
    </vt:vector>
  </HeadingPairs>
  <TitlesOfParts>
    <vt:vector size="5" baseType="lpstr">
      <vt:lpstr>PosterPresentations.com-36x48-Template-V2b</vt:lpstr>
      <vt:lpstr>1_Classic 3 Columns</vt:lpstr>
      <vt:lpstr>Classic - Wide Center</vt:lpstr>
      <vt:lpstr>Right Highlight</vt:lpstr>
      <vt:lpstr>Decreasing Incidence   Urinary Tract Infections  of the Elderly  in Long Term Care Facilities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PosterPresentations.com - 510.649.3001</dc:creator>
  <dc:description>This template is the property of PosterPresentations.com. Call us if you need help with this poster template._x000d_
1-866-649-3004           _x000d_
 (c)PosterPresentations.com</dc:description>
  <cp:lastModifiedBy>Lori Lee C</cp:lastModifiedBy>
  <cp:revision>15</cp:revision>
  <dcterms:created xsi:type="dcterms:W3CDTF">2011-04-21T17:08:10Z</dcterms:created>
  <dcterms:modified xsi:type="dcterms:W3CDTF">2011-10-21T16:51:38Z</dcterms:modified>
</cp:coreProperties>
</file>