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98" d="100"/>
          <a:sy n="98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2ED-1109-064F-811D-B172454191ED}" type="datetimeFigureOut">
              <a:rPr lang="en-US" smtClean="0"/>
              <a:pPr/>
              <a:t>10/17/11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DD7-F9E9-EF4E-AF4E-71F8574A6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2ED-1109-064F-811D-B172454191ED}" type="datetimeFigureOut">
              <a:rPr lang="en-US" smtClean="0"/>
              <a:pPr/>
              <a:t>10/17/11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DD7-F9E9-EF4E-AF4E-71F8574A6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2ED-1109-064F-811D-B172454191ED}" type="datetimeFigureOut">
              <a:rPr lang="en-US" smtClean="0"/>
              <a:pPr/>
              <a:t>10/17/11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DD7-F9E9-EF4E-AF4E-71F8574A6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2ED-1109-064F-811D-B172454191ED}" type="datetimeFigureOut">
              <a:rPr lang="en-US" smtClean="0"/>
              <a:pPr/>
              <a:t>10/17/11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DD7-F9E9-EF4E-AF4E-71F8574A6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2ED-1109-064F-811D-B172454191ED}" type="datetimeFigureOut">
              <a:rPr lang="en-US" smtClean="0"/>
              <a:pPr/>
              <a:t>10/17/11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DD7-F9E9-EF4E-AF4E-71F8574A6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2ED-1109-064F-811D-B172454191ED}" type="datetimeFigureOut">
              <a:rPr lang="en-US" smtClean="0"/>
              <a:pPr/>
              <a:t>10/17/11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DD7-F9E9-EF4E-AF4E-71F8574A6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2ED-1109-064F-811D-B172454191ED}" type="datetimeFigureOut">
              <a:rPr lang="en-US" smtClean="0"/>
              <a:pPr/>
              <a:t>10/17/11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DD7-F9E9-EF4E-AF4E-71F8574A6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2ED-1109-064F-811D-B172454191ED}" type="datetimeFigureOut">
              <a:rPr lang="en-US" smtClean="0"/>
              <a:pPr/>
              <a:t>10/17/11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DD7-F9E9-EF4E-AF4E-71F8574A6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2ED-1109-064F-811D-B172454191ED}" type="datetimeFigureOut">
              <a:rPr lang="en-US" smtClean="0"/>
              <a:pPr/>
              <a:t>10/17/11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DD7-F9E9-EF4E-AF4E-71F8574A6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2ED-1109-064F-811D-B172454191ED}" type="datetimeFigureOut">
              <a:rPr lang="en-US" smtClean="0"/>
              <a:pPr/>
              <a:t>10/17/11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DD7-F9E9-EF4E-AF4E-71F8574A6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42ED-1109-064F-811D-B172454191ED}" type="datetimeFigureOut">
              <a:rPr lang="en-US" smtClean="0"/>
              <a:pPr/>
              <a:t>10/17/11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6DD7-F9E9-EF4E-AF4E-71F8574A6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442ED-1109-064F-811D-B172454191ED}" type="datetimeFigureOut">
              <a:rPr lang="en-US" smtClean="0"/>
              <a:pPr/>
              <a:t>10/17/11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36DD7-F9E9-EF4E-AF4E-71F8574A6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Signs and Symptoms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-Chest pain</a:t>
            </a:r>
          </a:p>
          <a:p>
            <a:r>
              <a:rPr lang="en-US" dirty="0" smtClean="0"/>
              <a:t>-shortness of breath</a:t>
            </a:r>
          </a:p>
          <a:p>
            <a:r>
              <a:rPr lang="en-US" dirty="0" smtClean="0"/>
              <a:t>-</a:t>
            </a:r>
            <a:r>
              <a:rPr lang="en-US" dirty="0"/>
              <a:t>pressure or heaviness behind the breast bone with radiation to the jaw and down the </a:t>
            </a:r>
            <a:r>
              <a:rPr lang="en-US" dirty="0" smtClean="0"/>
              <a:t>arm</a:t>
            </a:r>
          </a:p>
          <a:p>
            <a:r>
              <a:rPr lang="en-US" dirty="0" smtClean="0"/>
              <a:t>-shortness of breath</a:t>
            </a:r>
          </a:p>
          <a:p>
            <a:r>
              <a:rPr lang="en-US" dirty="0" smtClean="0"/>
              <a:t>-sweating</a:t>
            </a:r>
          </a:p>
          <a:p>
            <a:r>
              <a:rPr lang="en-US" dirty="0" smtClean="0"/>
              <a:t>-nausea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EEECE1"/>
                </a:solidFill>
              </a:rPr>
              <a:t>Electrocardiogram</a:t>
            </a:r>
          </a:p>
          <a:p>
            <a:r>
              <a:rPr lang="en-US" dirty="0" smtClean="0">
                <a:solidFill>
                  <a:srgbClr val="EEECE1"/>
                </a:solidFill>
              </a:rPr>
              <a:t>Chest X-ray</a:t>
            </a:r>
          </a:p>
          <a:p>
            <a:r>
              <a:rPr lang="en-US" dirty="0" smtClean="0">
                <a:solidFill>
                  <a:srgbClr val="EEECE1"/>
                </a:solidFill>
              </a:rPr>
              <a:t>Blood test</a:t>
            </a:r>
          </a:p>
          <a:p>
            <a:r>
              <a:rPr lang="en-US" dirty="0" smtClean="0">
                <a:solidFill>
                  <a:srgbClr val="EEECE1"/>
                </a:solidFill>
              </a:rPr>
              <a:t>Exercise electrocardiogram</a:t>
            </a:r>
          </a:p>
          <a:p>
            <a:r>
              <a:rPr lang="en-US" dirty="0" smtClean="0">
                <a:solidFill>
                  <a:srgbClr val="EEECE1"/>
                </a:solidFill>
              </a:rPr>
              <a:t>Cardiac perfusion scan</a:t>
            </a:r>
          </a:p>
          <a:p>
            <a:r>
              <a:rPr lang="en-US" dirty="0" smtClean="0">
                <a:solidFill>
                  <a:srgbClr val="EEECE1"/>
                </a:solidFill>
              </a:rPr>
              <a:t>Echocardiogram</a:t>
            </a:r>
            <a:endParaRPr lang="en-US" dirty="0" smtClean="0">
              <a:solidFill>
                <a:srgbClr val="EEECE1"/>
              </a:solidFill>
            </a:endParaRPr>
          </a:p>
          <a:p>
            <a:r>
              <a:rPr lang="en-US" dirty="0" smtClean="0">
                <a:solidFill>
                  <a:srgbClr val="EEECE1"/>
                </a:solidFill>
              </a:rPr>
              <a:t>Carotid</a:t>
            </a:r>
            <a:r>
              <a:rPr lang="en-US" dirty="0" smtClean="0">
                <a:solidFill>
                  <a:srgbClr val="EEECE1"/>
                </a:solidFill>
              </a:rPr>
              <a:t> </a:t>
            </a:r>
            <a:r>
              <a:rPr lang="en-US" dirty="0" smtClean="0">
                <a:solidFill>
                  <a:srgbClr val="EEECE1"/>
                </a:solidFill>
              </a:rPr>
              <a:t>angiogram</a:t>
            </a:r>
          </a:p>
          <a:p>
            <a:r>
              <a:rPr lang="en-US" dirty="0" smtClean="0">
                <a:solidFill>
                  <a:srgbClr val="EEECE1"/>
                </a:solidFill>
              </a:rPr>
              <a:t>Ct angiogram</a:t>
            </a:r>
            <a:endParaRPr lang="en-US" dirty="0">
              <a:solidFill>
                <a:srgbClr val="EEECE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Chest pain, shortness of breath, nausea, heavy chest are common symptoms of CAD. True or False?</a:t>
            </a:r>
          </a:p>
          <a:p>
            <a:r>
              <a:rPr lang="en-US" dirty="0" smtClean="0"/>
              <a:t>Answers: True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electrocardiogram, chest x-ray, </a:t>
            </a:r>
            <a:r>
              <a:rPr lang="en-US" dirty="0" smtClean="0"/>
              <a:t>carotid </a:t>
            </a:r>
            <a:r>
              <a:rPr lang="en-US" dirty="0" smtClean="0"/>
              <a:t>angiogram are not common test for CAD. True or False?</a:t>
            </a:r>
          </a:p>
          <a:p>
            <a:r>
              <a:rPr lang="en-US" dirty="0" smtClean="0"/>
              <a:t>Answer: False</a:t>
            </a:r>
          </a:p>
          <a:p>
            <a:endParaRPr lang="en-US" dirty="0" smtClean="0"/>
          </a:p>
          <a:p>
            <a:r>
              <a:rPr lang="en-US" dirty="0" smtClean="0"/>
              <a:t>Someone who experiences sharp chest pains does not need a test to determine if that person has CAD. True or </a:t>
            </a:r>
            <a:r>
              <a:rPr lang="en-US" dirty="0" smtClean="0"/>
              <a:t>False?</a:t>
            </a:r>
          </a:p>
          <a:p>
            <a:r>
              <a:rPr lang="en-US" dirty="0" smtClean="0"/>
              <a:t>Answer: False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127</Words>
  <Application>Microsoft Macintosh PowerPoint</Application>
  <PresentationFormat>On-screen Show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Signs and Symptoms</vt:lpstr>
      <vt:lpstr>Testing</vt:lpstr>
      <vt:lpstr>Quiz</vt:lpstr>
    </vt:vector>
  </TitlesOfParts>
  <Company/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Signs and Symptoms</dc:title>
  <dc:creator>Anthony Ngo</dc:creator>
  <cp:lastModifiedBy>Anthony Ngo</cp:lastModifiedBy>
  <cp:revision>3</cp:revision>
  <dcterms:created xsi:type="dcterms:W3CDTF">2011-10-18T04:54:06Z</dcterms:created>
  <dcterms:modified xsi:type="dcterms:W3CDTF">2011-10-18T05:05:27Z</dcterms:modified>
</cp:coreProperties>
</file>