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2" d="100"/>
          <a:sy n="8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442ED-1109-064F-811D-B172454191ED}" type="datetimeFigureOut">
              <a:rPr lang="en-US" smtClean="0"/>
              <a:t>10/16/11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36DD7-F9E9-EF4E-AF4E-71F8574A641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-Chest pain</a:t>
            </a:r>
          </a:p>
          <a:p>
            <a:r>
              <a:rPr lang="en-US" dirty="0" smtClean="0"/>
              <a:t>-shortness of breath</a:t>
            </a:r>
          </a:p>
          <a:p>
            <a:r>
              <a:rPr lang="en-US" dirty="0" smtClean="0"/>
              <a:t>-</a:t>
            </a:r>
            <a:r>
              <a:rPr lang="en-US" dirty="0"/>
              <a:t>pressure or heaviness behind the breast bone with radiation to the jaw and down the </a:t>
            </a:r>
            <a:r>
              <a:rPr lang="en-US" dirty="0" smtClean="0"/>
              <a:t>arm</a:t>
            </a:r>
          </a:p>
          <a:p>
            <a:r>
              <a:rPr lang="en-US" dirty="0" smtClean="0"/>
              <a:t>-shortness of breath</a:t>
            </a:r>
          </a:p>
          <a:p>
            <a:r>
              <a:rPr lang="en-US" dirty="0" smtClean="0"/>
              <a:t>-sweating</a:t>
            </a:r>
          </a:p>
          <a:p>
            <a:r>
              <a:rPr lang="en-US" dirty="0" smtClean="0"/>
              <a:t>-nausea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EEECE1"/>
                </a:solidFill>
              </a:rPr>
              <a:t>Electrocardiogram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Chest X-ray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Blood test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Exercise electrocardiogram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Cardiac perfusion scan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Echocardiogram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Coronary angiogram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Ct angiogram</a:t>
            </a:r>
            <a:endParaRPr lang="en-US" dirty="0">
              <a:solidFill>
                <a:srgbClr val="EEECE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Chest pain, shortness of breath, nausea, heavy chest are common symptoms of CAD. True or False?</a:t>
            </a:r>
          </a:p>
          <a:p>
            <a:r>
              <a:rPr lang="en-US" dirty="0" smtClean="0"/>
              <a:t>Answers: True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electrocardiogram, chest x-ray, coronary angiogram are not common test for CAD. True or False?</a:t>
            </a:r>
          </a:p>
          <a:p>
            <a:r>
              <a:rPr lang="en-US" dirty="0" smtClean="0"/>
              <a:t>Answer: False</a:t>
            </a:r>
          </a:p>
          <a:p>
            <a:endParaRPr lang="en-US" dirty="0" smtClean="0"/>
          </a:p>
          <a:p>
            <a:r>
              <a:rPr lang="en-US" dirty="0" smtClean="0"/>
              <a:t>Someone </a:t>
            </a:r>
            <a:r>
              <a:rPr lang="en-US" dirty="0" smtClean="0"/>
              <a:t>who experiences sharp chest pains does not need a test to determine if that person has CAD. True </a:t>
            </a:r>
            <a:r>
              <a:rPr lang="en-US" smtClean="0"/>
              <a:t>or False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Answer: False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128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Signs and Symptoms</vt:lpstr>
      <vt:lpstr>Testing</vt:lpstr>
      <vt:lpstr>Quiz</vt:lpstr>
      <vt:lpstr>Quiz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Signs and Symptoms</dc:title>
  <dc:creator>Anthony Ngo</dc:creator>
  <cp:lastModifiedBy>Anthony Ngo</cp:lastModifiedBy>
  <cp:revision>1</cp:revision>
  <dcterms:created xsi:type="dcterms:W3CDTF">2011-10-17T02:59:40Z</dcterms:created>
  <dcterms:modified xsi:type="dcterms:W3CDTF">2011-10-17T04:17:50Z</dcterms:modified>
</cp:coreProperties>
</file>