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83030" autoAdjust="0"/>
  </p:normalViewPr>
  <p:slideViewPr>
    <p:cSldViewPr>
      <p:cViewPr>
        <p:scale>
          <a:sx n="60" d="100"/>
          <a:sy n="60" d="100"/>
        </p:scale>
        <p:origin x="-144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4F5345-6639-4A44-BC17-9393103E2A24}" type="datetimeFigureOut">
              <a:rPr lang="en-US" smtClean="0"/>
              <a:pPr/>
              <a:t>11/8/2012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3AC243-2C69-4BD1-856E-0CBF6A8F9C1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study was to understand the role of fathers in breastfeeding. According to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Graham, &amp; </a:t>
            </a:r>
            <a:r>
              <a:rPr lang="en-US" sz="1200" kern="1200" dirty="0" err="1" smtClean="0">
                <a:solidFill>
                  <a:schemeClr val="tx1"/>
                </a:solidFill>
                <a:latin typeface="+mn-lt"/>
                <a:ea typeface="+mn-ea"/>
                <a:cs typeface="+mn-cs"/>
              </a:rPr>
              <a:t>Wellings</a:t>
            </a:r>
            <a:r>
              <a:rPr lang="en-US" sz="1200" kern="1200" dirty="0" smtClean="0">
                <a:solidFill>
                  <a:schemeClr val="tx1"/>
                </a:solidFill>
                <a:latin typeface="+mn-lt"/>
                <a:ea typeface="+mn-ea"/>
                <a:cs typeface="+mn-cs"/>
              </a:rPr>
              <a:t> (2012), “the article focuses on couples’ decision making regarding infant feeding, parents’ views on the father’s role in relation to breastfeeding and some of the subtle dilemmas fathers face when supporting a breastfeeding partner” (p. 159). This research study is significant because the father’s role is often times not recognized in breastfeeding. This article helps the reader understand the father’s role and how he is involved in the whole process. Fourteen men and four women from the Royal Sussex County Hospital were recruited for this study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Men were primarily targeted, as the study was aimed at fathers. Women who reported having no interest in breastfeeding and those without a partner were not asked to take part in the study. Potential respondents in all settings were asked if they or their partner planned to breastfeed or if they had already started breastfeeding. Those approached were given an information sheet about the study and a copy of the breastfeeding information pack for the fathers. All participants gave written consent before being interviewed. The interviews were taken over the telephone and facilitated by four topic guides. The questions asked were open-ended and about general views on breastfeeding, decision making regarding infant feeding, the fathers’ role in breastfeeding and experiences with breastfeeding; all interviews lasted twenty to forty minutes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The design used in this study was a descriptive case study design because it focused on one single unit of study; a fathers role in breastfeeding. The population in this study mainly consisted of male participants with a few female participants as well. The majority of the participants in this study were in their 30’s and well educated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This sample size is not appropriate for a qualitative study and cannot be generalized within the whole population. Participants in this study were asked a variety of questions to understand their socio-economic status and how it correlated with the results of this study. However, the researchers found no demographic variables independently associated with breastfeeding. This study primarily aimed to evaluate the impact of a breastfeeding information pack given to fathers and explored how couples made the joint decision to breastfeed. It has been established that paternal support has a positive impact on initiation and duration of breastfeeding. The authors concluded that overall there study was small and was drawn upon the views of men and women living in a city with high rates of breastfeeding. An implication that health care providers should be aware of is the importance of the fathers’ role in supporting the woman’s decision to breastfeed and whether or not to continue to breastfeed. Involvement should be acknowledged and sources of breastfeeding should be made readily available to both mothers and fathers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problem in this study is clearly and concisely stated; what is the father’s role in breastfeeding? In this article, the researcher’s set out to find what exactly the role is for fathers in the breastfeeding process. They handed out information packs to better inform the fathers of what breastfeeding is about and why it is so important. They found that the fathers support in breastfeeding has a positive impact on initiation and duration. This problem can be researchable and answered with empirical data. The researchers in this study spoke to fathers of unborn and born babies for twenty to forty minutes about views on breastfeeding, decision making regarding infant feeding, the fathers’ role in breastfeeding and experiences with breastfeeding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This problem is significant to nursing because, not only is breastfeeding the mother’s choice but also the fathers choice as well. After delivering a baby, the mother in is a vulnerable state and this study evaluates how valuable the fathers’ role is in decision making and supporting the mother postpartum.</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did not clearly state if the study was based on a </a:t>
            </a:r>
            <a:r>
              <a:rPr lang="en-US" sz="1200" kern="1200" dirty="0" smtClean="0">
                <a:solidFill>
                  <a:schemeClr val="tx1"/>
                </a:solidFill>
                <a:latin typeface="+mn-lt"/>
                <a:ea typeface="+mn-ea"/>
                <a:cs typeface="+mn-cs"/>
              </a:rPr>
              <a:t>framework, but by thoroughly reading it one can see that a framework is present . </a:t>
            </a:r>
            <a:r>
              <a:rPr lang="en-US" sz="1200" kern="1200" dirty="0" smtClean="0">
                <a:solidFill>
                  <a:schemeClr val="tx1"/>
                </a:solidFill>
                <a:latin typeface="+mn-lt"/>
                <a:ea typeface="+mn-ea"/>
                <a:cs typeface="+mn-cs"/>
              </a:rPr>
              <a:t>According to Miles and </a:t>
            </a:r>
            <a:r>
              <a:rPr lang="en-US" sz="1200" kern="1200" dirty="0" err="1" smtClean="0">
                <a:solidFill>
                  <a:schemeClr val="tx1"/>
                </a:solidFill>
                <a:latin typeface="+mn-lt"/>
                <a:ea typeface="+mn-ea"/>
                <a:cs typeface="+mn-cs"/>
              </a:rPr>
              <a:t>Huberman</a:t>
            </a:r>
            <a:r>
              <a:rPr lang="en-US" sz="1200" kern="1200" dirty="0" smtClean="0">
                <a:solidFill>
                  <a:schemeClr val="tx1"/>
                </a:solidFill>
                <a:latin typeface="+mn-lt"/>
                <a:ea typeface="+mn-ea"/>
                <a:cs typeface="+mn-cs"/>
              </a:rPr>
              <a:t> (1994), “A conceptual framework explains, either graphically or in narrative form, the main things to be studied – the key factors, constructs  or variables – and the presumed relationships among them” (p.18). With this being said, there were four topic guides used when interviewing the fathers in this study. Of the four topic guides, open-ended questions were asked about general views on breastfeeding, decision making regarding infant feeding, the fathers’ role in breastfeeding and experiences with breastfeeding. This framework fits the problem because it clearly states what key factors were involved in the study and how these factors impact the fathers’ role in breastfeeding. The concepts and relationships were identified by separating the findings into four different topic guides.</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1E780-9E25-45B5-8737-E85D80938A3F}"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61E780-9E25-45B5-8737-E85D80938A3F}"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61E780-9E25-45B5-8737-E85D80938A3F}" type="datetimeFigureOut">
              <a:rPr lang="en-US" smtClean="0"/>
              <a:pPr/>
              <a:t>11/8/2012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61E780-9E25-45B5-8737-E85D80938A3F}" type="datetimeFigureOut">
              <a:rPr lang="en-US" smtClean="0"/>
              <a:pPr/>
              <a:t>11/8/2012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1E780-9E25-45B5-8737-E85D80938A3F}" type="datetimeFigureOut">
              <a:rPr lang="en-US" smtClean="0"/>
              <a:pPr/>
              <a:t>11/8/2012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1E780-9E25-45B5-8737-E85D80938A3F}"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1E780-9E25-45B5-8737-E85D80938A3F}"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1E780-9E25-45B5-8737-E85D80938A3F}" type="datetimeFigureOut">
              <a:rPr lang="en-US" smtClean="0"/>
              <a:pPr/>
              <a:t>11/8/2012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7FC9E8-C74A-4813-9508-54E7124959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normAutofit fontScale="90000"/>
          </a:bodyPr>
          <a:lstStyle/>
          <a:p>
            <a:r>
              <a:rPr lang="en-US" b="1" dirty="0" smtClean="0"/>
              <a:t>The role of fathers in breastfeeding:</a:t>
            </a:r>
            <a:br>
              <a:rPr lang="en-US" b="1" dirty="0" smtClean="0"/>
            </a:br>
            <a:r>
              <a:rPr lang="en-US" b="1" dirty="0" smtClean="0"/>
              <a:t>Decision-making and support</a:t>
            </a:r>
            <a:r>
              <a:rPr lang="en-US" dirty="0" smtClean="0"/>
              <a:t/>
            </a:r>
            <a:br>
              <a:rPr lang="en-US" dirty="0" smtClean="0"/>
            </a:br>
            <a:r>
              <a:rPr lang="en-US" sz="4000" dirty="0" smtClean="0"/>
              <a:t>Quantitative Research Analysis</a:t>
            </a:r>
            <a:br>
              <a:rPr lang="en-US" sz="4000" dirty="0" smtClean="0"/>
            </a:br>
            <a:r>
              <a:rPr lang="en-US" sz="2700" dirty="0" smtClean="0"/>
              <a:t>(Qualitative Research Article)</a:t>
            </a:r>
            <a:r>
              <a:rPr lang="en-US" sz="4000" dirty="0" smtClean="0"/>
              <a:t/>
            </a:r>
            <a:br>
              <a:rPr lang="en-US" sz="4000" dirty="0" smtClean="0"/>
            </a:br>
            <a:r>
              <a:rPr lang="en-US" sz="4000" dirty="0" smtClean="0"/>
              <a:t>Nursing Research</a:t>
            </a:r>
            <a:br>
              <a:rPr lang="en-US" sz="4000" dirty="0" smtClean="0"/>
            </a:br>
            <a:r>
              <a:rPr lang="en-US" sz="4000" dirty="0" smtClean="0"/>
              <a:t>November 4, 2012</a:t>
            </a:r>
            <a:endParaRPr lang="en-US" sz="4000" dirty="0"/>
          </a:p>
        </p:txBody>
      </p:sp>
      <p:sp>
        <p:nvSpPr>
          <p:cNvPr id="3" name="Subtitle 2"/>
          <p:cNvSpPr>
            <a:spLocks noGrp="1"/>
          </p:cNvSpPr>
          <p:nvPr>
            <p:ph type="subTitle" idx="1"/>
          </p:nvPr>
        </p:nvSpPr>
        <p:spPr>
          <a:xfrm>
            <a:off x="1371600" y="4419600"/>
            <a:ext cx="6400800" cy="1752600"/>
          </a:xfrm>
        </p:spPr>
        <p:txBody>
          <a:bodyPr>
            <a:normAutofit fontScale="85000" lnSpcReduction="20000"/>
          </a:bodyPr>
          <a:lstStyle/>
          <a:p>
            <a:r>
              <a:rPr lang="en-US" dirty="0" smtClean="0">
                <a:solidFill>
                  <a:schemeClr val="tx1"/>
                </a:solidFill>
              </a:rPr>
              <a:t>By: Alyssa Barron</a:t>
            </a:r>
          </a:p>
          <a:p>
            <a:r>
              <a:rPr lang="en-US" dirty="0" smtClean="0">
                <a:solidFill>
                  <a:schemeClr val="tx1"/>
                </a:solidFill>
              </a:rPr>
              <a:t>Kayla Blackburn</a:t>
            </a:r>
          </a:p>
          <a:p>
            <a:r>
              <a:rPr lang="en-US" dirty="0" smtClean="0">
                <a:solidFill>
                  <a:schemeClr val="tx1"/>
                </a:solidFill>
              </a:rPr>
              <a:t>Brittany </a:t>
            </a:r>
            <a:r>
              <a:rPr lang="en-US" dirty="0" err="1" smtClean="0">
                <a:solidFill>
                  <a:schemeClr val="tx1"/>
                </a:solidFill>
              </a:rPr>
              <a:t>Carrell</a:t>
            </a:r>
            <a:r>
              <a:rPr lang="en-US" dirty="0" smtClean="0">
                <a:solidFill>
                  <a:schemeClr val="tx1"/>
                </a:solidFill>
              </a:rPr>
              <a:t> &amp;</a:t>
            </a:r>
          </a:p>
          <a:p>
            <a:r>
              <a:rPr lang="en-US" dirty="0" smtClean="0">
                <a:solidFill>
                  <a:schemeClr val="tx1"/>
                </a:solidFill>
              </a:rPr>
              <a:t>Stacy Gilbert</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457200" y="1295400"/>
            <a:ext cx="8229600" cy="4495800"/>
          </a:xfrm>
        </p:spPr>
        <p:txBody>
          <a:bodyPr>
            <a:normAutofit fontScale="92500" lnSpcReduction="20000"/>
          </a:bodyPr>
          <a:lstStyle/>
          <a:p>
            <a:pPr>
              <a:buNone/>
            </a:pPr>
            <a:endParaRPr lang="en-US" dirty="0" smtClean="0"/>
          </a:p>
          <a:p>
            <a:r>
              <a:rPr lang="en-US" dirty="0" smtClean="0"/>
              <a:t>Study explores decision making, views and dilemmas fathers face in relation to breastfeeding</a:t>
            </a:r>
          </a:p>
          <a:p>
            <a:r>
              <a:rPr lang="en-US" dirty="0" smtClean="0"/>
              <a:t>Eighteen men and women from the Royal Sussex County Hospital were interviewed by telephone for twenty to forty minutes</a:t>
            </a:r>
          </a:p>
          <a:p>
            <a:r>
              <a:rPr lang="en-US" dirty="0"/>
              <a:t>F</a:t>
            </a:r>
            <a:r>
              <a:rPr lang="en-US" dirty="0" smtClean="0"/>
              <a:t>athers support has a positive impact on initiation and duration of breastfeeding</a:t>
            </a:r>
          </a:p>
          <a:p>
            <a:r>
              <a:rPr lang="en-US" dirty="0" smtClean="0"/>
              <a:t>Concluded that new parents, especially fathers, need information about breastfeeding and support to make informed decisions</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idx="1"/>
          </p:nvPr>
        </p:nvSpPr>
        <p:spPr/>
        <p:txBody>
          <a:bodyPr/>
          <a:lstStyle/>
          <a:p>
            <a:r>
              <a:rPr lang="en-US" dirty="0" smtClean="0"/>
              <a:t>Father’s role in breastfeeding - are they being informed about breastfeeding?</a:t>
            </a:r>
          </a:p>
          <a:p>
            <a:r>
              <a:rPr lang="en-US" dirty="0" smtClean="0"/>
              <a:t>Problem is researchable and empirical </a:t>
            </a:r>
          </a:p>
          <a:p>
            <a:r>
              <a:rPr lang="en-US" dirty="0" smtClean="0"/>
              <a:t>Father’s who are informed are more effective in decision making and supporting the mother who breastfeeds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Conceptual framework not clearly </a:t>
            </a:r>
            <a:r>
              <a:rPr lang="en-US" dirty="0" smtClean="0"/>
              <a:t>stated, but found within the article</a:t>
            </a:r>
            <a:endParaRPr lang="en-US" dirty="0" smtClean="0"/>
          </a:p>
          <a:p>
            <a:r>
              <a:rPr lang="en-US" dirty="0" smtClean="0"/>
              <a:t>Concepts and relationships are identified through various topic guides initiated in study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err="1" smtClean="0"/>
              <a:t>Datta</a:t>
            </a:r>
            <a:r>
              <a:rPr lang="en-US" dirty="0" smtClean="0"/>
              <a:t>, J., Graham, B., &amp; </a:t>
            </a:r>
            <a:r>
              <a:rPr lang="en-US" dirty="0" err="1" smtClean="0"/>
              <a:t>Wellings</a:t>
            </a:r>
            <a:r>
              <a:rPr lang="en-US" dirty="0" smtClean="0"/>
              <a:t>, K. (2012). The role of fathers in breastfeeding: Decision-making and support. </a:t>
            </a:r>
            <a:r>
              <a:rPr lang="en-US" i="1" dirty="0" smtClean="0"/>
              <a:t>British Journal of Midwifery </a:t>
            </a:r>
            <a:r>
              <a:rPr lang="en-US" dirty="0" smtClean="0"/>
              <a:t>, </a:t>
            </a:r>
            <a:r>
              <a:rPr lang="en-US" i="1" dirty="0" smtClean="0"/>
              <a:t>20</a:t>
            </a:r>
            <a:r>
              <a:rPr lang="en-US" dirty="0" smtClean="0"/>
              <a:t>(3), 159-167. </a:t>
            </a:r>
          </a:p>
          <a:p>
            <a:r>
              <a:rPr lang="en-US" dirty="0"/>
              <a:t>Miles, M. B. &amp; </a:t>
            </a:r>
            <a:r>
              <a:rPr lang="en-US" dirty="0" err="1"/>
              <a:t>Huberman</a:t>
            </a:r>
            <a:r>
              <a:rPr lang="en-US" dirty="0"/>
              <a:t>, A. M. (1994). Qualitative data analysis: An expanded sourcebook </a:t>
            </a:r>
            <a:r>
              <a:rPr lang="en-US" dirty="0" smtClean="0"/>
              <a:t>(</a:t>
            </a:r>
            <a:r>
              <a:rPr lang="en-US" dirty="0"/>
              <a:t>2nd ed.). Thousand Oaks: Sage.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1494</TotalTime>
  <Words>1112</Words>
  <Application>Microsoft Office PowerPoint</Application>
  <PresentationFormat>On-screen Show (4:3)</PresentationFormat>
  <Paragraphs>27</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role of fathers in breastfeeding: Decision-making and support Quantitative Research Analysis (Qualitative Research Article) Nursing Research November 4, 2012</vt:lpstr>
      <vt:lpstr>Summary</vt:lpstr>
      <vt:lpstr>Problem/Purpose</vt:lpstr>
      <vt:lpstr>Conceptual Framework</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fathers in breastfeeding: Decision-making and support Quantitative Research Analysis (Qualitative Research Article) Nursing Research November 4, 2012</dc:title>
  <dc:creator>Kayla Blackburn</dc:creator>
  <cp:lastModifiedBy>Kayla Blackburn</cp:lastModifiedBy>
  <cp:revision>7</cp:revision>
  <dcterms:created xsi:type="dcterms:W3CDTF">2012-11-02T12:34:17Z</dcterms:created>
  <dcterms:modified xsi:type="dcterms:W3CDTF">2012-11-09T02:08:17Z</dcterms:modified>
</cp:coreProperties>
</file>