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431F-89D3-4275-B2D2-6129CBA89D54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FA423-F5E7-41B7-9A6D-9B89AF50A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100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431F-89D3-4275-B2D2-6129CBA89D54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FA423-F5E7-41B7-9A6D-9B89AF50A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927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431F-89D3-4275-B2D2-6129CBA89D54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FA423-F5E7-41B7-9A6D-9B89AF50A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007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431F-89D3-4275-B2D2-6129CBA89D54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FA423-F5E7-41B7-9A6D-9B89AF50A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27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431F-89D3-4275-B2D2-6129CBA89D54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FA423-F5E7-41B7-9A6D-9B89AF50A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300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431F-89D3-4275-B2D2-6129CBA89D54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FA423-F5E7-41B7-9A6D-9B89AF50A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502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431F-89D3-4275-B2D2-6129CBA89D54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FA423-F5E7-41B7-9A6D-9B89AF50A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84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431F-89D3-4275-B2D2-6129CBA89D54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FA423-F5E7-41B7-9A6D-9B89AF50A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289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431F-89D3-4275-B2D2-6129CBA89D54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FA423-F5E7-41B7-9A6D-9B89AF50A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69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431F-89D3-4275-B2D2-6129CBA89D54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FA423-F5E7-41B7-9A6D-9B89AF50A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58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5431F-89D3-4275-B2D2-6129CBA89D54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FA423-F5E7-41B7-9A6D-9B89AF50A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291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5431F-89D3-4275-B2D2-6129CBA89D54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FA423-F5E7-41B7-9A6D-9B89AF50A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778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Those who do not speak English may need a health care interpreter or translator</a:t>
            </a:r>
          </a:p>
          <a:p>
            <a:r>
              <a:rPr lang="en-US" dirty="0" smtClean="0"/>
              <a:t>Patients usually feel more comfortable with same sex- care providers</a:t>
            </a:r>
          </a:p>
          <a:p>
            <a:r>
              <a:rPr lang="en-US" dirty="0" smtClean="0"/>
              <a:t>Hindu women wear a thread around their necks and it should not be removed during their exam </a:t>
            </a:r>
          </a:p>
        </p:txBody>
      </p:sp>
    </p:spTree>
    <p:extLst>
      <p:ext uri="{BB962C8B-B14F-4D97-AF65-F5344CB8AC3E}">
        <p14:creationId xmlns:p14="http://schemas.microsoft.com/office/powerpoint/2010/main" val="1251817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cont.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Patients may expect the doctors to have all the answers and make all the decisions</a:t>
            </a:r>
          </a:p>
          <a:p>
            <a:r>
              <a:rPr lang="en-US" dirty="0" smtClean="0"/>
              <a:t>Direct eye contact from women to men may be limited</a:t>
            </a:r>
          </a:p>
          <a:p>
            <a:r>
              <a:rPr lang="en-US" dirty="0" smtClean="0"/>
              <a:t>Important to observe non-verbal behavior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413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Fasting frequently is a common practice among elderly</a:t>
            </a:r>
          </a:p>
          <a:p>
            <a:r>
              <a:rPr lang="en-US" dirty="0" smtClean="0"/>
              <a:t>Cultural diet should be addressed </a:t>
            </a:r>
          </a:p>
          <a:p>
            <a:r>
              <a:rPr lang="en-US" dirty="0" smtClean="0"/>
              <a:t>Elderly may not prefer counseling </a:t>
            </a:r>
          </a:p>
          <a:p>
            <a:r>
              <a:rPr lang="en-US" dirty="0" smtClean="0"/>
              <a:t>Hospital food may present a problem for Asian Indians</a:t>
            </a:r>
          </a:p>
          <a:p>
            <a:r>
              <a:rPr lang="en-US" dirty="0" smtClean="0"/>
              <a:t>Family and friends may want to stay with the person and participate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257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to Health Care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Older Asian Indian women often prefer </a:t>
            </a:r>
            <a:r>
              <a:rPr lang="en-US" smtClean="0"/>
              <a:t>home treatment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957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129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Assessment </vt:lpstr>
      <vt:lpstr>Assessment cont. </vt:lpstr>
      <vt:lpstr>Treatment</vt:lpstr>
      <vt:lpstr>Access to Health Care Services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</dc:title>
  <dc:creator>heathernrhy</dc:creator>
  <cp:lastModifiedBy>heathernrhy</cp:lastModifiedBy>
  <cp:revision>2</cp:revision>
  <dcterms:created xsi:type="dcterms:W3CDTF">2010-11-29T17:40:22Z</dcterms:created>
  <dcterms:modified xsi:type="dcterms:W3CDTF">2010-11-29T17:53:37Z</dcterms:modified>
</cp:coreProperties>
</file>