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57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DB2846C-6A3E-4B10-905E-C6F4DCB0D1EB}" type="datetimeFigureOut">
              <a:rPr lang="en-US" smtClean="0"/>
              <a:pPr/>
              <a:t>4/3/2013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3800587-B6EA-4DDA-A808-F8F6038E02D7}"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B2846C-6A3E-4B10-905E-C6F4DCB0D1EB}"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800587-B6EA-4DDA-A808-F8F6038E02D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3800587-B6EA-4DDA-A808-F8F6038E02D7}"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B2846C-6A3E-4B10-905E-C6F4DCB0D1EB}"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DB2846C-6A3E-4B10-905E-C6F4DCB0D1EB}"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3800587-B6EA-4DDA-A808-F8F6038E02D7}"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DB2846C-6A3E-4B10-905E-C6F4DCB0D1EB}" type="datetimeFigureOut">
              <a:rPr lang="en-US" smtClean="0"/>
              <a:pPr/>
              <a:t>4/3/2013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3800587-B6EA-4DDA-A808-F8F6038E02D7}"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DB2846C-6A3E-4B10-905E-C6F4DCB0D1EB}" type="datetimeFigureOut">
              <a:rPr lang="en-US" smtClean="0"/>
              <a:pPr/>
              <a:t>4/3/2013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800587-B6EA-4DDA-A808-F8F6038E02D7}"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DB2846C-6A3E-4B10-905E-C6F4DCB0D1EB}" type="datetimeFigureOut">
              <a:rPr lang="en-US" smtClean="0"/>
              <a:pPr/>
              <a:t>4/3/2013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3800587-B6EA-4DDA-A808-F8F6038E02D7}"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DB2846C-6A3E-4B10-905E-C6F4DCB0D1EB}" type="datetimeFigureOut">
              <a:rPr lang="en-US" smtClean="0"/>
              <a:pPr/>
              <a:t>4/3/2013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3800587-B6EA-4DDA-A808-F8F6038E02D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DB2846C-6A3E-4B10-905E-C6F4DCB0D1EB}" type="datetimeFigureOut">
              <a:rPr lang="en-US" smtClean="0"/>
              <a:pPr/>
              <a:t>4/3/2013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3800587-B6EA-4DDA-A808-F8F6038E02D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3800587-B6EA-4DDA-A808-F8F6038E02D7}"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DB2846C-6A3E-4B10-905E-C6F4DCB0D1EB}" type="datetimeFigureOut">
              <a:rPr lang="en-US" smtClean="0"/>
              <a:pPr/>
              <a:t>4/3/2013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3800587-B6EA-4DDA-A808-F8F6038E02D7}"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DB2846C-6A3E-4B10-905E-C6F4DCB0D1EB}" type="datetimeFigureOut">
              <a:rPr lang="en-US" smtClean="0"/>
              <a:pPr/>
              <a:t>4/3/2013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DB2846C-6A3E-4B10-905E-C6F4DCB0D1EB}" type="datetimeFigureOut">
              <a:rPr lang="en-US" smtClean="0"/>
              <a:pPr/>
              <a:t>4/3/2013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3800587-B6EA-4DDA-A808-F8F6038E02D7}"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lstStyle/>
          <a:p>
            <a:r>
              <a:rPr lang="en-US" dirty="0" smtClean="0"/>
              <a:t>Caring Theory</a:t>
            </a:r>
            <a:endParaRPr lang="en-US" dirty="0"/>
          </a:p>
        </p:txBody>
      </p:sp>
      <p:sp>
        <p:nvSpPr>
          <p:cNvPr id="2" name="Title 1"/>
          <p:cNvSpPr>
            <a:spLocks noGrp="1"/>
          </p:cNvSpPr>
          <p:nvPr>
            <p:ph type="title"/>
          </p:nvPr>
        </p:nvSpPr>
        <p:spPr/>
        <p:txBody>
          <a:bodyPr/>
          <a:lstStyle/>
          <a:p>
            <a:r>
              <a:rPr lang="en-US" dirty="0" smtClean="0"/>
              <a:t>JEAN WATSON</a:t>
            </a:r>
            <a:br>
              <a:rPr lang="en-US" dirty="0" smtClean="0"/>
            </a:br>
            <a:endParaRPr lang="en-US" dirty="0"/>
          </a:p>
        </p:txBody>
      </p:sp>
      <p:sp>
        <p:nvSpPr>
          <p:cNvPr id="4" name="Subtitle 2"/>
          <p:cNvSpPr txBox="1">
            <a:spLocks/>
          </p:cNvSpPr>
          <p:nvPr/>
        </p:nvSpPr>
        <p:spPr>
          <a:xfrm>
            <a:off x="3810000" y="5562600"/>
            <a:ext cx="5181600" cy="1295400"/>
          </a:xfrm>
          <a:prstGeom prst="rect">
            <a:avLst/>
          </a:prstGeom>
        </p:spPr>
        <p:txBody>
          <a:bodyPr tIns="0">
            <a:normAutofit/>
          </a:bodyPr>
          <a:lstStyle/>
          <a:p>
            <a:pPr marL="27432" marR="0" lvl="0" indent="0"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lang="en-US" sz="2600" dirty="0" smtClean="0">
                <a:solidFill>
                  <a:schemeClr val="tx2">
                    <a:shade val="30000"/>
                    <a:satMod val="150000"/>
                  </a:schemeClr>
                </a:solidFill>
              </a:rPr>
              <a:t>Presented by Sophie, </a:t>
            </a:r>
            <a:r>
              <a:rPr lang="en-US" sz="2600" dirty="0" err="1" smtClean="0">
                <a:solidFill>
                  <a:schemeClr val="tx2">
                    <a:shade val="30000"/>
                    <a:satMod val="150000"/>
                  </a:schemeClr>
                </a:solidFill>
              </a:rPr>
              <a:t>Nimi</a:t>
            </a:r>
            <a:r>
              <a:rPr lang="en-US" sz="2600" dirty="0" smtClean="0">
                <a:solidFill>
                  <a:schemeClr val="tx2">
                    <a:shade val="30000"/>
                    <a:satMod val="150000"/>
                  </a:schemeClr>
                </a:solidFill>
              </a:rPr>
              <a:t>, Linda, Matt and Amber</a:t>
            </a:r>
            <a:endParaRPr kumimoji="0" lang="en-US" sz="2600" b="0" i="0" u="none" strike="noStrike" kern="1200" cap="none" spc="0" normalizeH="0" baseline="0" noProof="0" dirty="0">
              <a:ln>
                <a:noFill/>
              </a:ln>
              <a:solidFill>
                <a:schemeClr val="tx2">
                  <a:shade val="30000"/>
                  <a:satMod val="150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790688" cy="715962"/>
          </a:xfrm>
        </p:spPr>
        <p:txBody>
          <a:bodyPr/>
          <a:lstStyle/>
          <a:p>
            <a:r>
              <a:rPr lang="en-US" dirty="0" smtClean="0"/>
              <a:t>Importance to Nursing</a:t>
            </a:r>
            <a:endParaRPr lang="en-US" dirty="0"/>
          </a:p>
        </p:txBody>
      </p:sp>
      <p:sp>
        <p:nvSpPr>
          <p:cNvPr id="3" name="Content Placeholder 2"/>
          <p:cNvSpPr>
            <a:spLocks noGrp="1"/>
          </p:cNvSpPr>
          <p:nvPr>
            <p:ph sz="quarter" idx="1"/>
          </p:nvPr>
        </p:nvSpPr>
        <p:spPr>
          <a:xfrm>
            <a:off x="533400" y="1676400"/>
            <a:ext cx="8400288" cy="4572000"/>
          </a:xfrm>
        </p:spPr>
        <p:txBody>
          <a:bodyPr/>
          <a:lstStyle/>
          <a:p>
            <a:r>
              <a:rPr lang="en-US" dirty="0" smtClean="0"/>
              <a:t>This theory is important to nursing due to the central concept of caring</a:t>
            </a:r>
          </a:p>
          <a:p>
            <a:r>
              <a:rPr lang="en-US" dirty="0" smtClean="0"/>
              <a:t>This theory is grounded in the discipline of nursing and nursing science but has evolved to include a variety of other disciplines increasing its relevance in a variety of fields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915400" cy="5562600"/>
          </a:xfrm>
        </p:spPr>
        <p:txBody>
          <a:bodyPr>
            <a:normAutofit/>
          </a:bodyPr>
          <a:lstStyle/>
          <a:p>
            <a:pPr algn="ctr"/>
            <a:r>
              <a:rPr lang="en-US" sz="2400" dirty="0" smtClean="0">
                <a:solidFill>
                  <a:srgbClr val="7030A0"/>
                </a:solidFill>
              </a:rPr>
              <a:t>“I emphasize that it is possible to read, study, learn about, even teach and research the caring theory;</a:t>
            </a:r>
            <a:br>
              <a:rPr lang="en-US" sz="2400" dirty="0" smtClean="0">
                <a:solidFill>
                  <a:srgbClr val="7030A0"/>
                </a:solidFill>
              </a:rPr>
            </a:br>
            <a:r>
              <a:rPr lang="en-US" sz="2400" dirty="0" smtClean="0">
                <a:solidFill>
                  <a:srgbClr val="7030A0"/>
                </a:solidFill>
              </a:rPr>
              <a:t>however , to truly “get it,” one has to personally experience it, thus the model is both an invitation and an opportunity to interact with the ideas, experiment with and grow within the philosophy, and living it out in one’s </a:t>
            </a:r>
            <a:r>
              <a:rPr lang="en-US" sz="2400" dirty="0" smtClean="0">
                <a:solidFill>
                  <a:srgbClr val="7030A0"/>
                </a:solidFill>
              </a:rPr>
              <a:t>personal/professional </a:t>
            </a:r>
            <a:r>
              <a:rPr lang="en-US" sz="2400" dirty="0" smtClean="0">
                <a:solidFill>
                  <a:srgbClr val="7030A0"/>
                </a:solidFill>
              </a:rPr>
              <a:t>life.”</a:t>
            </a:r>
            <a:br>
              <a:rPr lang="en-US" sz="2400" dirty="0" smtClean="0">
                <a:solidFill>
                  <a:srgbClr val="7030A0"/>
                </a:solidFill>
              </a:rPr>
            </a:br>
            <a:r>
              <a:rPr lang="en-US" sz="2400" dirty="0" smtClean="0">
                <a:solidFill>
                  <a:srgbClr val="7030A0"/>
                </a:solidFill>
              </a:rPr>
              <a:t/>
            </a:r>
            <a:br>
              <a:rPr lang="en-US" sz="2400" dirty="0" smtClean="0">
                <a:solidFill>
                  <a:srgbClr val="7030A0"/>
                </a:solidFill>
              </a:rPr>
            </a:br>
            <a:r>
              <a:rPr lang="en-US" sz="2400" dirty="0" smtClean="0">
                <a:solidFill>
                  <a:srgbClr val="7030A0"/>
                </a:solidFill>
              </a:rPr>
              <a:t>						-Jean Watson</a:t>
            </a:r>
            <a:br>
              <a:rPr lang="en-US" sz="2400" dirty="0" smtClean="0">
                <a:solidFill>
                  <a:srgbClr val="7030A0"/>
                </a:solidFill>
              </a:rPr>
            </a:br>
            <a:r>
              <a:rPr lang="en-US" sz="2400" dirty="0" smtClean="0">
                <a:solidFill>
                  <a:srgbClr val="7030A0"/>
                </a:solidFill>
              </a:rPr>
              <a:t/>
            </a:r>
            <a:br>
              <a:rPr lang="en-US" sz="2400" dirty="0" smtClean="0">
                <a:solidFill>
                  <a:srgbClr val="7030A0"/>
                </a:solidFill>
              </a:rPr>
            </a:br>
            <a:r>
              <a:rPr lang="en-US" sz="2400" dirty="0" smtClean="0">
                <a:solidFill>
                  <a:srgbClr val="7030A0"/>
                </a:solidFill>
              </a:rPr>
              <a:t/>
            </a:r>
            <a:br>
              <a:rPr lang="en-US" sz="2400" dirty="0" smtClean="0">
                <a:solidFill>
                  <a:srgbClr val="7030A0"/>
                </a:solidFill>
              </a:rPr>
            </a:br>
            <a:endParaRPr lang="en-US" sz="2400" dirty="0">
              <a:solidFill>
                <a:srgbClr val="7030A0"/>
              </a:solidFill>
            </a:endParaRPr>
          </a:p>
        </p:txBody>
      </p:sp>
      <p:pic>
        <p:nvPicPr>
          <p:cNvPr id="4" name="Content Placeholder 3" descr="images.jpg"/>
          <p:cNvPicPr>
            <a:picLocks noGrp="1" noChangeAspect="1"/>
          </p:cNvPicPr>
          <p:nvPr>
            <p:ph sz="quarter" idx="1"/>
          </p:nvPr>
        </p:nvPicPr>
        <p:blipFill>
          <a:blip r:embed="rId2" cstate="print"/>
          <a:stretch>
            <a:fillRect/>
          </a:stretch>
        </p:blipFill>
        <p:spPr>
          <a:xfrm>
            <a:off x="457199" y="4343400"/>
            <a:ext cx="3330033" cy="2230206"/>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Background</a:t>
            </a:r>
            <a:endParaRPr lang="en-US" sz="2800" dirty="0"/>
          </a:p>
        </p:txBody>
      </p:sp>
      <p:sp>
        <p:nvSpPr>
          <p:cNvPr id="4" name="Subtitle 2"/>
          <p:cNvSpPr txBox="1">
            <a:spLocks/>
          </p:cNvSpPr>
          <p:nvPr/>
        </p:nvSpPr>
        <p:spPr>
          <a:xfrm>
            <a:off x="838200" y="1295400"/>
            <a:ext cx="7772400" cy="5334000"/>
          </a:xfrm>
          <a:prstGeom prst="rect">
            <a:avLst/>
          </a:prstGeom>
        </p:spPr>
        <p:txBody>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2800" noProof="0" dirty="0" smtClean="0"/>
              <a:t>Jean Watson was born in West Virginia, US</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2800" dirty="0" smtClean="0"/>
              <a:t>Had her education from University of Colorado, 1964</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2800" noProof="0" dirty="0" smtClean="0"/>
              <a:t>Six honorary Doctoral Degrees</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2800" dirty="0" smtClean="0"/>
              <a:t>Fellow of the American Academy of Nursing</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2800" noProof="0" dirty="0" smtClean="0"/>
              <a:t>Dean of Nursing at the University Health Sciences Center and President of the National League for Nursing</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2800" dirty="0" smtClean="0"/>
              <a:t>In 1988, her theory was published in “nursing: human science and human care”.</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lang="en-US" sz="2800" noProof="0" dirty="0" smtClean="0"/>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lang="en-US" sz="2800" noProof="0" dirty="0" smtClean="0"/>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Watson’s </a:t>
            </a:r>
            <a:endParaRPr lang="en-US" dirty="0"/>
          </a:p>
        </p:txBody>
      </p:sp>
      <p:sp>
        <p:nvSpPr>
          <p:cNvPr id="3" name="Content Placeholder 2"/>
          <p:cNvSpPr>
            <a:spLocks noGrp="1"/>
          </p:cNvSpPr>
          <p:nvPr>
            <p:ph sz="quarter" idx="1"/>
          </p:nvPr>
        </p:nvSpPr>
        <p:spPr/>
        <p:txBody>
          <a:bodyPr/>
          <a:lstStyle/>
          <a:p>
            <a:pPr>
              <a:buNone/>
            </a:pPr>
            <a:r>
              <a:rPr lang="en-US" dirty="0" smtClean="0"/>
              <a:t>Three major elements of her theory:</a:t>
            </a:r>
          </a:p>
          <a:p>
            <a:r>
              <a:rPr lang="en-US" dirty="0" smtClean="0"/>
              <a:t>Ten Carative Factors</a:t>
            </a:r>
          </a:p>
          <a:p>
            <a:r>
              <a:rPr lang="en-US" dirty="0" smtClean="0"/>
              <a:t>The Caring Occasion/The Caring Moment</a:t>
            </a:r>
          </a:p>
          <a:p>
            <a:r>
              <a:rPr lang="en-US" dirty="0" smtClean="0"/>
              <a:t>Transpersonal Caring</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Carative Factors</a:t>
            </a:r>
            <a:endParaRPr lang="en-US" dirty="0"/>
          </a:p>
        </p:txBody>
      </p:sp>
      <p:sp>
        <p:nvSpPr>
          <p:cNvPr id="3" name="Content Placeholder 2"/>
          <p:cNvSpPr>
            <a:spLocks noGrp="1"/>
          </p:cNvSpPr>
          <p:nvPr>
            <p:ph sz="quarter" idx="1"/>
          </p:nvPr>
        </p:nvSpPr>
        <p:spPr/>
        <p:txBody>
          <a:bodyPr/>
          <a:lstStyle/>
          <a:p>
            <a:r>
              <a:rPr lang="en-US" b="1" dirty="0" smtClean="0"/>
              <a:t>Caritas </a:t>
            </a:r>
            <a:r>
              <a:rPr lang="en-US" dirty="0" smtClean="0"/>
              <a:t>comes from the Latin word meaning to cherish, to appreciate, to give special attention.</a:t>
            </a:r>
          </a:p>
          <a:p>
            <a:r>
              <a:rPr lang="en-US" dirty="0" smtClean="0"/>
              <a:t>Developed in 1979, and revised in 1985 and 1988.</a:t>
            </a:r>
          </a:p>
          <a:p>
            <a:r>
              <a:rPr lang="en-US" dirty="0" smtClean="0"/>
              <a:t>Watson views the “carative factors” as a guide for the core of nursing. </a:t>
            </a: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7866888" cy="1066800"/>
          </a:xfrm>
        </p:spPr>
        <p:txBody>
          <a:bodyPr/>
          <a:lstStyle/>
          <a:p>
            <a:r>
              <a:rPr lang="en-US" dirty="0" smtClean="0"/>
              <a:t>The Ten Carative Factors</a:t>
            </a:r>
            <a:endParaRPr lang="en-US" dirty="0"/>
          </a:p>
        </p:txBody>
      </p:sp>
      <p:sp>
        <p:nvSpPr>
          <p:cNvPr id="3" name="Content Placeholder 2"/>
          <p:cNvSpPr>
            <a:spLocks noGrp="1"/>
          </p:cNvSpPr>
          <p:nvPr>
            <p:ph sz="quarter" idx="1"/>
          </p:nvPr>
        </p:nvSpPr>
        <p:spPr>
          <a:xfrm>
            <a:off x="838200" y="1676400"/>
            <a:ext cx="8095488" cy="4572000"/>
          </a:xfrm>
        </p:spPr>
        <p:txBody>
          <a:bodyPr>
            <a:normAutofit/>
          </a:bodyPr>
          <a:lstStyle/>
          <a:p>
            <a:r>
              <a:rPr lang="en-US" dirty="0" smtClean="0"/>
              <a:t>Humanistic-altruistic system of values</a:t>
            </a:r>
          </a:p>
          <a:p>
            <a:r>
              <a:rPr lang="en-US" dirty="0" smtClean="0"/>
              <a:t>Faith-hope</a:t>
            </a:r>
          </a:p>
          <a:p>
            <a:r>
              <a:rPr lang="en-US" dirty="0" smtClean="0"/>
              <a:t>Sensitivity to self and to others</a:t>
            </a:r>
          </a:p>
          <a:p>
            <a:r>
              <a:rPr lang="en-US" dirty="0" smtClean="0"/>
              <a:t>Helping-trusting, human care relationships</a:t>
            </a:r>
          </a:p>
          <a:p>
            <a:r>
              <a:rPr lang="en-US" dirty="0" smtClean="0"/>
              <a:t>Expressing positive and negative feelings</a:t>
            </a:r>
          </a:p>
          <a:p>
            <a:pPr>
              <a:buNone/>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sz="quarter" idx="1"/>
          </p:nvPr>
        </p:nvSpPr>
        <p:spPr/>
        <p:txBody>
          <a:bodyPr/>
          <a:lstStyle/>
          <a:p>
            <a:r>
              <a:rPr lang="en-US" dirty="0" smtClean="0"/>
              <a:t>Creative problem solving caring processes</a:t>
            </a:r>
          </a:p>
          <a:p>
            <a:r>
              <a:rPr lang="en-US" dirty="0" smtClean="0"/>
              <a:t>Transpersonal </a:t>
            </a:r>
            <a:r>
              <a:rPr lang="en-US" dirty="0" smtClean="0"/>
              <a:t>teaching-learning.</a:t>
            </a:r>
            <a:endParaRPr lang="en-US" dirty="0" smtClean="0"/>
          </a:p>
          <a:p>
            <a:r>
              <a:rPr lang="en-US" dirty="0" smtClean="0"/>
              <a:t>Supportive, protective and or corrective mental, physical, societal and spiritual environment</a:t>
            </a:r>
          </a:p>
          <a:p>
            <a:r>
              <a:rPr lang="en-US" dirty="0" smtClean="0"/>
              <a:t>Human needs assistance</a:t>
            </a:r>
          </a:p>
          <a:p>
            <a:r>
              <a:rPr lang="en-US" dirty="0" smtClean="0"/>
              <a:t>Existential-phenomenological-spiritual forces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866888" cy="868362"/>
          </a:xfrm>
        </p:spPr>
        <p:txBody>
          <a:bodyPr>
            <a:normAutofit/>
          </a:bodyPr>
          <a:lstStyle/>
          <a:p>
            <a:r>
              <a:rPr lang="en-US" dirty="0" smtClean="0"/>
              <a:t>The Caring Occasion/Caring Moment</a:t>
            </a:r>
            <a:endParaRPr lang="en-US" dirty="0"/>
          </a:p>
        </p:txBody>
      </p:sp>
      <p:sp>
        <p:nvSpPr>
          <p:cNvPr id="3" name="Content Placeholder 2"/>
          <p:cNvSpPr>
            <a:spLocks noGrp="1"/>
          </p:cNvSpPr>
          <p:nvPr>
            <p:ph sz="quarter" idx="1"/>
          </p:nvPr>
        </p:nvSpPr>
        <p:spPr>
          <a:xfrm>
            <a:off x="533400" y="1676400"/>
            <a:ext cx="8400288" cy="4572000"/>
          </a:xfrm>
        </p:spPr>
        <p:txBody>
          <a:bodyPr/>
          <a:lstStyle/>
          <a:p>
            <a:r>
              <a:rPr lang="en-US" dirty="0" smtClean="0"/>
              <a:t>According to Watson, a caring occasion is the moment when the nurse and another person come together in such a way that an occasion for human caring is created. </a:t>
            </a:r>
            <a:endParaRPr lang="en-US" dirty="0" smtClean="0"/>
          </a:p>
          <a:p>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Transpersonal caring </a:t>
            </a:r>
            <a:endParaRPr lang="en-US" dirty="0"/>
          </a:p>
        </p:txBody>
      </p:sp>
      <p:sp>
        <p:nvSpPr>
          <p:cNvPr id="3" name="Content Placeholder 2"/>
          <p:cNvSpPr>
            <a:spLocks noGrp="1"/>
          </p:cNvSpPr>
          <p:nvPr>
            <p:ph sz="quarter" idx="1"/>
          </p:nvPr>
        </p:nvSpPr>
        <p:spPr/>
        <p:txBody>
          <a:bodyPr>
            <a:normAutofit/>
          </a:bodyPr>
          <a:lstStyle/>
          <a:p>
            <a:r>
              <a:rPr lang="en-US" dirty="0" smtClean="0"/>
              <a:t>Transpersonal caring relationships are the foundation of the work.</a:t>
            </a:r>
          </a:p>
          <a:p>
            <a:r>
              <a:rPr lang="en-US" dirty="0" smtClean="0"/>
              <a:t>Transpersonal caring seeks to connect with and embrace the spirit or soul of the other through the processes of caring and healing and being in authentic relation, in the movement. </a:t>
            </a:r>
            <a:endParaRPr lang="en-US" dirty="0" smtClean="0"/>
          </a:p>
          <a:p>
            <a:r>
              <a:rPr lang="en-US" dirty="0" smtClean="0"/>
              <a:t>The person is viewed as whole and complete, regardless of illness or disease. (Watson, 1996)</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145</TotalTime>
  <Words>367</Words>
  <Application>Microsoft Office PowerPoint</Application>
  <PresentationFormat>On-screen Show (4:3)</PresentationFormat>
  <Paragraphs>42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Civic</vt:lpstr>
      <vt:lpstr>JEAN WATSON </vt:lpstr>
      <vt:lpstr>“I emphasize that it is possible to read, study, learn about, even teach and research the caring theory; however , to truly “get it,” one has to personally experience it, thus the model is both an invitation and an opportunity to interact with the ideas, experiment with and grow within the philosophy, and living it out in one’s personal/professional life.”        -Jean Watson   </vt:lpstr>
      <vt:lpstr>Background</vt:lpstr>
      <vt:lpstr>Jean Watson’s </vt:lpstr>
      <vt:lpstr>Carative Factors</vt:lpstr>
      <vt:lpstr>The Ten Carative Factors</vt:lpstr>
      <vt:lpstr>Continue…..</vt:lpstr>
      <vt:lpstr>The Caring Occasion/Caring Moment</vt:lpstr>
      <vt:lpstr>Transpersonal caring </vt:lpstr>
      <vt:lpstr>Importance to Nursing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WATSON</dc:title>
  <dc:creator>Khush</dc:creator>
  <cp:lastModifiedBy>Khush</cp:lastModifiedBy>
  <cp:revision>15</cp:revision>
  <dcterms:created xsi:type="dcterms:W3CDTF">2013-03-27T00:29:26Z</dcterms:created>
  <dcterms:modified xsi:type="dcterms:W3CDTF">2013-04-03T19:17:03Z</dcterms:modified>
</cp:coreProperties>
</file>