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viewProps" Target="view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ableStyles" Target="tableStyles.xml"/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2" Type="http://schemas.openxmlformats.org/officeDocument/2006/relationships/printerSettings" Target="printerSettings/printerSettings1.bin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8B3766-4516-D840-A7E7-A33A81A77151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88E7BD3-B6AA-F846-B814-9F50451A18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Jean Watson’s Theory of Nursing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Denita</a:t>
            </a:r>
            <a:r>
              <a:rPr lang="en-US" dirty="0" smtClean="0"/>
              <a:t> </a:t>
            </a:r>
            <a:r>
              <a:rPr lang="en-US" dirty="0" err="1" smtClean="0"/>
              <a:t>Culbreath</a:t>
            </a:r>
            <a:r>
              <a:rPr lang="en-US" dirty="0" smtClean="0"/>
              <a:t>, </a:t>
            </a:r>
            <a:r>
              <a:rPr lang="en-US" dirty="0" err="1" smtClean="0"/>
              <a:t>Aubrie</a:t>
            </a:r>
            <a:r>
              <a:rPr lang="en-US" dirty="0" smtClean="0"/>
              <a:t> </a:t>
            </a:r>
            <a:r>
              <a:rPr lang="en-US" dirty="0" err="1" smtClean="0"/>
              <a:t>Lalich</a:t>
            </a:r>
            <a:r>
              <a:rPr lang="en-US" dirty="0" smtClean="0"/>
              <a:t>, and Ashley Tan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7007" y="476788"/>
            <a:ext cx="2540111" cy="38158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“Nursing can expand its existing role, continuing to make contributions to healthcare within the modern model by developing its foundational caring-healing and health strengths that have always been present on the margin.”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49745" y="1600200"/>
            <a:ext cx="8416303" cy="49334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As most health care systems around the world are undergoing administrative restructuring, we expose the risk of dehumanizing patient care.</a:t>
            </a:r>
          </a:p>
          <a:p>
            <a:r>
              <a:rPr lang="en-US" dirty="0" smtClean="0"/>
              <a:t>As nurses it is our job to preserve caring within their clinical, administrative or research practice.</a:t>
            </a:r>
          </a:p>
          <a:p>
            <a:r>
              <a:rPr lang="en-US" dirty="0" smtClean="0"/>
              <a:t>Changes in the healthcare delivery systems around the world have intensified nurse’s responsibilities and workload.</a:t>
            </a:r>
          </a:p>
          <a:p>
            <a:r>
              <a:rPr lang="en-US" dirty="0" smtClean="0"/>
              <a:t>It is through people like Jean Watson’s caring theory that allows the return to our roots and values that define the ideal nurse.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Jean Watson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1824"/>
          </a:xfrm>
        </p:spPr>
        <p:txBody>
          <a:bodyPr>
            <a:normAutofit fontScale="85000" lnSpcReduction="10000"/>
          </a:bodyPr>
          <a:lstStyle/>
          <a:p>
            <a:r>
              <a:rPr lang="en-US" sz="2595" dirty="0" smtClean="0"/>
              <a:t>Born in West Virginia and living in Boulder Colorado since 1962</a:t>
            </a:r>
          </a:p>
          <a:p>
            <a:r>
              <a:rPr lang="en-US" sz="2595" dirty="0" smtClean="0"/>
              <a:t>Obtained her undergraduate degree in nursing and psychology from the University of Colorado</a:t>
            </a:r>
          </a:p>
          <a:p>
            <a:r>
              <a:rPr lang="en-US" sz="2595" dirty="0" smtClean="0"/>
              <a:t>Also has a master’s degree in psychiatric-mental health nursing</a:t>
            </a:r>
          </a:p>
          <a:p>
            <a:r>
              <a:rPr lang="en-US" sz="2595" dirty="0" smtClean="0"/>
              <a:t>Continued to earn her Ph.D. in educational psychology and counseling</a:t>
            </a:r>
          </a:p>
          <a:p>
            <a:r>
              <a:rPr lang="en-US" sz="2595" dirty="0" smtClean="0"/>
              <a:t>Currently a </a:t>
            </a:r>
            <a:r>
              <a:rPr lang="en-US" sz="2595" dirty="0" smtClean="0"/>
              <a:t>D</a:t>
            </a:r>
            <a:r>
              <a:rPr lang="en-US" sz="2595" dirty="0" smtClean="0"/>
              <a:t>istinguished Professor of Nursing and the </a:t>
            </a:r>
            <a:r>
              <a:rPr lang="en-US" sz="2595" dirty="0" err="1" smtClean="0"/>
              <a:t>M</a:t>
            </a:r>
            <a:r>
              <a:rPr lang="en-US" sz="2595" dirty="0" err="1" smtClean="0"/>
              <a:t>urchinson-Scoville</a:t>
            </a:r>
            <a:r>
              <a:rPr lang="en-US" sz="2595" dirty="0" smtClean="0"/>
              <a:t> Chair in Caring Science at the University of Colorado School of Nursing and is the founder of the Center for Human Caring in Colorado.</a:t>
            </a:r>
          </a:p>
          <a:p>
            <a:r>
              <a:rPr lang="en-US" sz="2595" dirty="0" smtClean="0"/>
              <a:t>Published numerous works describing her philosophy and theory of human caring</a:t>
            </a:r>
          </a:p>
          <a:p>
            <a:r>
              <a:rPr lang="en-US" sz="2595" dirty="0" smtClean="0"/>
              <a:t>Major elements of theory are </a:t>
            </a:r>
            <a:r>
              <a:rPr lang="en-US" sz="2595" dirty="0" err="1" smtClean="0"/>
              <a:t>carative</a:t>
            </a:r>
            <a:r>
              <a:rPr lang="en-US" sz="2595" dirty="0" smtClean="0"/>
              <a:t> factors, transpersonal caring relationship, and the occasion/caring moment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Carative</a:t>
            </a:r>
            <a:r>
              <a:rPr lang="en-US" dirty="0" smtClean="0"/>
              <a:t>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Comprised of ten elements</a:t>
            </a:r>
          </a:p>
          <a:p>
            <a:r>
              <a:rPr lang="en-US" dirty="0" smtClean="0"/>
              <a:t>Clinical caritas processes Greek meaning “cherish” and to give special loving attention.</a:t>
            </a:r>
          </a:p>
          <a:p>
            <a:r>
              <a:rPr lang="en-US" dirty="0" smtClean="0"/>
              <a:t>Spiritual, emotional, and human care-giving factors that are added to, and meshed with, clinical care </a:t>
            </a:r>
            <a:r>
              <a:rPr lang="en-US" dirty="0" smtClean="0"/>
              <a:t>factors</a:t>
            </a:r>
          </a:p>
          <a:p>
            <a:r>
              <a:rPr lang="en-US" dirty="0" smtClean="0"/>
              <a:t>examples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Transpersonal Caring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Characterizes a special kind of human care relationship </a:t>
            </a:r>
          </a:p>
          <a:p>
            <a:r>
              <a:rPr lang="en-US" dirty="0" smtClean="0"/>
              <a:t>Describes how the nurse goes beyond an objective assessment showing concerns toward the person’s subjective and deeper meaning meaning regarding their own healthcare situation</a:t>
            </a:r>
          </a:p>
          <a:p>
            <a:r>
              <a:rPr lang="en-US" dirty="0" smtClean="0"/>
              <a:t>“The </a:t>
            </a:r>
            <a:r>
              <a:rPr lang="en-US" dirty="0" smtClean="0"/>
              <a:t>nurse and patient mutually search for meaning and wholeness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The meaning of “Transpersonal” means to go beyond one’s own ego and the here and now</a:t>
            </a:r>
          </a:p>
          <a:p>
            <a:r>
              <a:rPr lang="en-US" dirty="0" smtClean="0"/>
              <a:t> Goal of a transpersonal caring relationship corresponds to protecting, enhancing, and preserving the person’s dignity, humanity, wholeness, and inner harmony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Caring Occasion/Caring Moment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caring occasion is the moment when the nurse and another person come together in such a way that an occasion for human caring is created.</a:t>
            </a:r>
          </a:p>
          <a:p>
            <a:r>
              <a:rPr lang="en-US" dirty="0" smtClean="0"/>
              <a:t>Watson insists that the nurse also needs to be aware of her own consciousness and authentic presence of being in a caring moment with her patient</a:t>
            </a:r>
          </a:p>
          <a:p>
            <a:r>
              <a:rPr lang="en-US" dirty="0" smtClean="0"/>
              <a:t>Examples</a:t>
            </a:r>
          </a:p>
          <a:p>
            <a:r>
              <a:rPr lang="en-US" dirty="0" smtClean="0"/>
              <a:t>The caring occasion becomes “transpersonal” when “it allows for the presence of the spirit of both-then the event of the moment expands the limits of openness and has the abilities to expand human capabilities.”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the Person Through Watson’s Caring Lens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Defines the person as being-in-the-word who holds three spheres being-mind, body, and spirit that are influenced by the concept of self</a:t>
            </a:r>
          </a:p>
          <a:p>
            <a:r>
              <a:rPr lang="en-US" dirty="0" smtClean="0"/>
              <a:t>Revisits </a:t>
            </a:r>
            <a:r>
              <a:rPr lang="en-US" dirty="0" err="1" smtClean="0"/>
              <a:t>Nightengale’s</a:t>
            </a:r>
            <a:r>
              <a:rPr lang="en-US" dirty="0" smtClean="0"/>
              <a:t> concept of environment and discusses how the healing space or environment can expand the person’s awareness and consciousness and promote mind, body, spirit wholeness and healing.</a:t>
            </a:r>
          </a:p>
          <a:p>
            <a:r>
              <a:rPr lang="en-US" dirty="0" smtClean="0"/>
              <a:t>Example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the Person’s Health Through Watson’s Caring Lens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Watson’s definition of health does not correspond to the simple absence of disease.</a:t>
            </a:r>
          </a:p>
          <a:p>
            <a:r>
              <a:rPr lang="en-US" dirty="0" smtClean="0"/>
              <a:t>Defines the person’s health as a subjective experience.</a:t>
            </a:r>
          </a:p>
          <a:p>
            <a:r>
              <a:rPr lang="en-US" dirty="0" smtClean="0"/>
              <a:t>Health corresponds to the person’s harmony, or balance, within the mind body, and spirit between the self as perceived</a:t>
            </a:r>
          </a:p>
          <a:p>
            <a:r>
              <a:rPr lang="en-US" dirty="0" smtClean="0"/>
              <a:t>One is able to experience one’s real self, the more harmony there will be within the mind, body and spirit , so that a higher degree of health will be present</a:t>
            </a:r>
          </a:p>
          <a:p>
            <a:r>
              <a:rPr lang="en-US" dirty="0" smtClean="0"/>
              <a:t>Example questions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Viewing Nursing through Watson’s Caring lens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Watson defines nursing “as a human science of persons and human health-illness experiences that are mediated by professional, personal, scientific, esthetic, and ethical human care transactions”</a:t>
            </a:r>
          </a:p>
          <a:p>
            <a:r>
              <a:rPr lang="en-US" dirty="0" smtClean="0"/>
              <a:t>Views nursing as a science and an art.</a:t>
            </a:r>
          </a:p>
          <a:p>
            <a:r>
              <a:rPr lang="en-US" dirty="0" smtClean="0"/>
              <a:t>Caring is the essence of nursing</a:t>
            </a:r>
          </a:p>
          <a:p>
            <a:r>
              <a:rPr lang="en-US" dirty="0" smtClean="0"/>
              <a:t>Assist a person to find meaning in illness and suffering in order to restore or promote the person’s harmony</a:t>
            </a:r>
          </a:p>
          <a:p>
            <a:r>
              <a:rPr lang="en-US" dirty="0" smtClean="0"/>
              <a:t>The nurse has to be conscious and engaged to care in order to connect and establish a relationship with the cared-for to promote health/healing</a:t>
            </a:r>
          </a:p>
          <a:p>
            <a:r>
              <a:rPr lang="en-US" dirty="0" smtClean="0"/>
              <a:t>Example questions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2761</TotalTime>
  <Words>748</Words>
  <Application>Microsoft Macintosh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Jean Watson’s Theory of Nursing</vt:lpstr>
      <vt:lpstr>Introduction</vt:lpstr>
      <vt:lpstr>Jean Watson</vt:lpstr>
      <vt:lpstr>Carative Factors</vt:lpstr>
      <vt:lpstr>Transpersonal Caring Relationship</vt:lpstr>
      <vt:lpstr>Caring Occasion/Caring Moment</vt:lpstr>
      <vt:lpstr>Viewing the Person Through Watson’s Caring Lens</vt:lpstr>
      <vt:lpstr>Viewing the Person’s Health Through Watson’s Caring Lens</vt:lpstr>
      <vt:lpstr>Viewing Nursing through Watson’s Caring lens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 Watson’s Theory of Nursing</dc:title>
  <dc:creator>Ashley  Tan</dc:creator>
  <cp:lastModifiedBy>Ashley  Tan</cp:lastModifiedBy>
  <cp:revision>4</cp:revision>
  <dcterms:created xsi:type="dcterms:W3CDTF">2012-11-24T03:41:39Z</dcterms:created>
  <dcterms:modified xsi:type="dcterms:W3CDTF">2012-11-26T01:43:07Z</dcterms:modified>
</cp:coreProperties>
</file>