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6"/>
  </p:handoutMasterIdLst>
  <p:sldIdLst>
    <p:sldId id="319" r:id="rId2"/>
    <p:sldId id="257" r:id="rId3"/>
    <p:sldId id="386" r:id="rId4"/>
    <p:sldId id="396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5775"/>
    <a:srgbClr val="000000"/>
    <a:srgbClr val="827C78"/>
    <a:srgbClr val="97C4AF"/>
    <a:srgbClr val="DA1F3D"/>
    <a:srgbClr val="00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58" y="-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5747" tIns="47873" rIns="95747" bIns="47873" rtlCol="0"/>
          <a:lstStyle>
            <a:lvl1pPr algn="l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8C833D8C-288E-498F-A682-E8986209C65A}" type="datetime1">
              <a:rPr lang="en-US"/>
              <a:pPr/>
              <a:t>7/14/2011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5747" tIns="47873" rIns="95747" bIns="47873" rtlCol="0" anchor="b"/>
          <a:lstStyle>
            <a:lvl1pPr algn="l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B7E8DF87-2266-4550-B538-64F1479979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831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DDBED8-24B5-4FE4-B176-0CDC19A23502}" type="datetime1">
              <a:rPr lang="en-US"/>
              <a:pPr/>
              <a:t>7/14/2011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5E24F-9770-4EB8-A9BC-C4B3F558A0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A75C4D-00A6-4512-B222-AD7E8018F8FA}" type="datetime1">
              <a:rPr lang="en-US"/>
              <a:pPr/>
              <a:t>7/14/2011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00DBE4-9FB3-4901-BBE7-8EA3788113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7A582D-3E1D-49AE-BA33-79D35695BE0D}" type="datetime1">
              <a:rPr lang="en-US"/>
              <a:pPr/>
              <a:t>7/14/2011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EA6DB8-99E9-4F84-B2A2-8150FF488E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A91E87E-27CD-4506-904A-6A6FC0D4021D}" type="datetime1">
              <a:rPr lang="en-US"/>
              <a:pPr/>
              <a:t>7/14/2011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A927B6-A490-484D-8D27-BE3D5E9C4C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00BF33-B74C-47E8-ACC1-5F5C39A1392A}" type="datetime1">
              <a:rPr lang="en-US"/>
              <a:pPr/>
              <a:t>7/14/2011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EE4852-F2CF-4A70-A40D-52E91D2342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2EC2EA-A4C8-48C9-B898-CF8CEEF69EF8}" type="datetime1">
              <a:rPr lang="en-US"/>
              <a:pPr/>
              <a:t>7/14/2011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64A8C9-C3D9-4507-8057-2C112B640E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8E57D7-15BB-4EC5-8BC5-3039CCD74E6D}" type="datetime1">
              <a:rPr lang="en-US"/>
              <a:pPr/>
              <a:t>7/14/2011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3FA547-868F-47F6-AE6E-3C56347361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5D2F6F-13A5-464E-A30A-6A44C924AA82}" type="datetime1">
              <a:rPr lang="en-US"/>
              <a:pPr/>
              <a:t>7/14/2011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AA66F9-8A51-4F05-9AA4-7C289A36C8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02D8CF-77D9-46E2-B733-AD3BE24725AC}" type="datetime1">
              <a:rPr lang="en-US"/>
              <a:pPr/>
              <a:t>7/14/2011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264FDD-EA21-45B9-AFCF-C2EBC8BC57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6969E5-9890-4E6E-8A85-97102683850D}" type="datetime1">
              <a:rPr lang="en-US"/>
              <a:pPr/>
              <a:t>7/14/2011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CEE441-CC44-4E13-84AE-AA9046EACD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86D6DF-E86A-48A7-8C75-98AB9DFF6FF0}" type="datetime1">
              <a:rPr lang="en-US"/>
              <a:pPr/>
              <a:t>7/14/2011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44CD8F-12DF-49C5-AC95-34AC0F665C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112" charset="0"/>
              </a:defRPr>
            </a:lvl1pPr>
          </a:lstStyle>
          <a:p>
            <a:fld id="{B7CECE51-281F-409E-88C3-D712BFE0D23A}" type="datetime1">
              <a:rPr lang="en-US"/>
              <a:pPr/>
              <a:t>7/14/2011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112" charset="0"/>
              </a:defRPr>
            </a:lvl1pPr>
          </a:lstStyle>
          <a:p>
            <a:fld id="{1DE5BDCE-4793-4CAE-966B-26364CB1EF9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2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ctrTitle"/>
          </p:nvPr>
        </p:nvSpPr>
        <p:spPr>
          <a:xfrm>
            <a:off x="997993" y="1524000"/>
            <a:ext cx="7155407" cy="6858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ahoma" pitchFamily="-112" charset="0"/>
                <a:cs typeface="Tahoma" pitchFamily="-112" charset="0"/>
              </a:rPr>
              <a:t>Dr. Jean Watson</a:t>
            </a:r>
            <a:endParaRPr lang="en-US" b="1" dirty="0" smtClean="0">
              <a:solidFill>
                <a:schemeClr val="accent2">
                  <a:lumMod val="75000"/>
                </a:schemeClr>
              </a:solidFill>
              <a:latin typeface="Arial" charset="0"/>
              <a:cs typeface="Arial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983207" y="1447800"/>
            <a:ext cx="7315200" cy="0"/>
          </a:xfrm>
          <a:prstGeom prst="line">
            <a:avLst/>
          </a:prstGeom>
          <a:ln w="635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http://www.oakland.edu/upload/images/SON/Envision%20Conf/Dr%20Watson.jpe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63"/>
          <a:stretch/>
        </p:blipFill>
        <p:spPr bwMode="auto">
          <a:xfrm>
            <a:off x="3505200" y="2376023"/>
            <a:ext cx="2209800" cy="303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1143000" y="533400"/>
            <a:ext cx="7010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pitchFamily="-112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pitchFamily="-112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pitchFamily="-112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pitchFamily="-112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pitchFamily="-112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ahoma" pitchFamily="-112" charset="0"/>
                <a:cs typeface="Tahoma" pitchFamily="-112" charset="0"/>
              </a:rPr>
              <a:t>NURSING THEORIST</a:t>
            </a:r>
            <a:endParaRPr lang="en-US" b="1" dirty="0" smtClean="0">
              <a:solidFill>
                <a:schemeClr val="accent2">
                  <a:lumMod val="75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83207" y="5551438"/>
            <a:ext cx="7315200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00" b="1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N200: Theories and Issues in Nursing</a:t>
            </a:r>
          </a:p>
          <a:p>
            <a:pPr algn="ctr"/>
            <a:r>
              <a:rPr lang="en-US" sz="1900" b="1" dirty="0">
                <a:latin typeface="Tahoma" pitchFamily="34" charset="0"/>
                <a:ea typeface="Tahoma" pitchFamily="34" charset="0"/>
                <a:cs typeface="Tahoma" pitchFamily="34" charset="0"/>
              </a:rPr>
              <a:t>Kristina Bailey, Hope Dunn, Stacey Johansen</a:t>
            </a:r>
          </a:p>
          <a:p>
            <a:pPr algn="ctr"/>
            <a:r>
              <a:rPr lang="en-US" sz="1900" b="1" dirty="0">
                <a:latin typeface="Tahoma" pitchFamily="34" charset="0"/>
                <a:ea typeface="Tahoma" pitchFamily="34" charset="0"/>
                <a:cs typeface="Tahoma" pitchFamily="34" charset="0"/>
              </a:rPr>
              <a:t>Madeline </a:t>
            </a:r>
            <a:r>
              <a:rPr lang="en-US" sz="19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Petcoff</a:t>
            </a:r>
            <a:r>
              <a:rPr lang="en-US" sz="1900" b="1" dirty="0">
                <a:latin typeface="Tahoma" pitchFamily="34" charset="0"/>
                <a:ea typeface="Tahoma" pitchFamily="34" charset="0"/>
                <a:cs typeface="Tahoma" pitchFamily="34" charset="0"/>
              </a:rPr>
              <a:t>, Krystal Rose, and Kara </a:t>
            </a:r>
            <a:r>
              <a:rPr lang="en-US" sz="19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Thomas</a:t>
            </a:r>
            <a:endParaRPr lang="en-US" sz="1900" b="1" dirty="0">
              <a:solidFill>
                <a:schemeClr val="tx2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81400" y="5133201"/>
            <a:ext cx="1981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(Oakland University, 2011)</a:t>
            </a:r>
            <a:endParaRPr lang="en-US" sz="12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4000" dirty="0" smtClean="0"/>
              <a:t>       </a:t>
            </a:r>
            <a:br>
              <a:rPr lang="en-US" sz="4000" dirty="0" smtClean="0"/>
            </a:br>
            <a:r>
              <a:rPr lang="en-US" sz="3000" b="1" dirty="0" smtClean="0">
                <a:solidFill>
                  <a:schemeClr val="accent2">
                    <a:lumMod val="75000"/>
                  </a:schemeClr>
                </a:solidFill>
                <a:latin typeface="Tahoma" pitchFamily="-112" charset="0"/>
                <a:cs typeface="Tahoma" pitchFamily="-112" charset="0"/>
              </a:rPr>
              <a:t>Dr. Jean Watson – </a:t>
            </a:r>
            <a:r>
              <a:rPr lang="en-US" sz="3000" b="1" dirty="0" smtClean="0">
                <a:solidFill>
                  <a:schemeClr val="accent2">
                    <a:lumMod val="75000"/>
                  </a:schemeClr>
                </a:solidFill>
                <a:latin typeface="Tahoma" pitchFamily="-112" charset="0"/>
                <a:cs typeface="Tahoma" pitchFamily="-112" charset="0"/>
              </a:rPr>
              <a:t>Background</a:t>
            </a:r>
            <a:endParaRPr lang="en-US" sz="3000" b="1" dirty="0" smtClean="0">
              <a:solidFill>
                <a:schemeClr val="accent2">
                  <a:lumMod val="75000"/>
                </a:schemeClr>
              </a:solidFill>
              <a:latin typeface="Tahoma" pitchFamily="-112" charset="0"/>
              <a:cs typeface="Tahoma" pitchFamily="-112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/>
          <a:lstStyle/>
          <a:p>
            <a:pPr eaLnBrk="1" hangingPunct="1">
              <a:lnSpc>
                <a:spcPct val="250000"/>
              </a:lnSpc>
            </a:pPr>
            <a:r>
              <a:rPr lang="en-US" sz="2800" dirty="0" smtClean="0"/>
              <a:t>Born and Raised in Southern West Virginia  </a:t>
            </a:r>
          </a:p>
          <a:p>
            <a:pPr eaLnBrk="1" hangingPunct="1">
              <a:lnSpc>
                <a:spcPct val="250000"/>
              </a:lnSpc>
            </a:pPr>
            <a:r>
              <a:rPr lang="en-US" sz="2800" dirty="0" smtClean="0"/>
              <a:t>BSN degree from University of Colorado- 1964</a:t>
            </a:r>
          </a:p>
          <a:p>
            <a:pPr eaLnBrk="1" hangingPunct="1">
              <a:lnSpc>
                <a:spcPct val="250000"/>
              </a:lnSpc>
            </a:pPr>
            <a:r>
              <a:rPr lang="en-US" sz="2800" dirty="0" smtClean="0"/>
              <a:t>MS degree from University of Colorado- 1966</a:t>
            </a:r>
          </a:p>
          <a:p>
            <a:pPr eaLnBrk="1" hangingPunct="1">
              <a:lnSpc>
                <a:spcPct val="250000"/>
              </a:lnSpc>
            </a:pPr>
            <a:r>
              <a:rPr lang="en-US" sz="2800" dirty="0" smtClean="0"/>
              <a:t>PhD from University of Colorado- 1973</a:t>
            </a:r>
            <a:endParaRPr lang="en-US" sz="2800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400" dirty="0" smtClean="0"/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1295400"/>
            <a:ext cx="8458200" cy="0"/>
          </a:xfrm>
          <a:prstGeom prst="line">
            <a:avLst/>
          </a:prstGeom>
          <a:ln w="349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57200" y="6477000"/>
            <a:ext cx="830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/>
              <a:t>Black, B.P., &amp; Chitty, K. K. (2011).  </a:t>
            </a:r>
            <a:r>
              <a:rPr lang="en-US" sz="1000" i="1" dirty="0"/>
              <a:t>Professional Nursing:  Concepts and Challenges</a:t>
            </a:r>
            <a:r>
              <a:rPr lang="en-US" sz="1000" dirty="0"/>
              <a:t>. Maryland Heights, MO:  Saunders</a:t>
            </a:r>
          </a:p>
          <a:p>
            <a:pPr algn="r"/>
            <a:r>
              <a:rPr lang="en-US" sz="1000" dirty="0" smtClean="0"/>
              <a:t>.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729" y="1828800"/>
            <a:ext cx="3262271" cy="2138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4000" dirty="0" smtClean="0"/>
              <a:t>       </a:t>
            </a:r>
            <a:br>
              <a:rPr lang="en-US" sz="4000" dirty="0" smtClean="0"/>
            </a:b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  <a:latin typeface="Tahoma" pitchFamily="-112" charset="0"/>
                <a:cs typeface="Tahoma" pitchFamily="-112" charset="0"/>
              </a:rPr>
              <a:t>Dr. Jean Watson – </a:t>
            </a: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  <a:latin typeface="Tahoma" pitchFamily="-112" charset="0"/>
                <a:cs typeface="Tahoma" pitchFamily="-112" charset="0"/>
              </a:rPr>
              <a:t>Accomplishments</a:t>
            </a:r>
            <a:endParaRPr lang="en-US" sz="2500" b="1" dirty="0" smtClean="0">
              <a:solidFill>
                <a:schemeClr val="accent2">
                  <a:lumMod val="75000"/>
                </a:schemeClr>
              </a:solidFill>
              <a:latin typeface="Tahoma" pitchFamily="-112" charset="0"/>
              <a:cs typeface="Tahoma" pitchFamily="-112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304800" y="1473199"/>
            <a:ext cx="8458200" cy="4525963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z="2400" dirty="0" smtClean="0">
                <a:cs typeface="Tahoma" pitchFamily="-112" charset="0"/>
              </a:rPr>
              <a:t>Published her first book, </a:t>
            </a:r>
            <a:r>
              <a:rPr lang="en-US" sz="2400" i="1" dirty="0" smtClean="0">
                <a:cs typeface="Tahoma" pitchFamily="-112" charset="0"/>
              </a:rPr>
              <a:t>Th</a:t>
            </a:r>
            <a:r>
              <a:rPr lang="en-US" sz="2400" i="1" dirty="0" smtClean="0">
                <a:cs typeface="Tahoma" pitchFamily="-112" charset="0"/>
              </a:rPr>
              <a:t>e Philosophy and Science of Caring, </a:t>
            </a:r>
            <a:r>
              <a:rPr lang="en-US" sz="2400" dirty="0" smtClean="0">
                <a:cs typeface="Tahoma" pitchFamily="-112" charset="0"/>
              </a:rPr>
              <a:t>in 1974</a:t>
            </a:r>
          </a:p>
          <a:p>
            <a:pPr eaLnBrk="1" hangingPunct="1">
              <a:lnSpc>
                <a:spcPct val="150000"/>
              </a:lnSpc>
            </a:pPr>
            <a:r>
              <a:rPr lang="en-US" sz="2400" dirty="0" smtClean="0">
                <a:cs typeface="Tahoma" pitchFamily="-112" charset="0"/>
              </a:rPr>
              <a:t>Founder of the Center for Human Caring at                                 the University of Colorado</a:t>
            </a:r>
          </a:p>
          <a:p>
            <a:pPr eaLnBrk="1" hangingPunct="1">
              <a:lnSpc>
                <a:spcPct val="150000"/>
              </a:lnSpc>
            </a:pPr>
            <a:r>
              <a:rPr lang="en-US" sz="2400" dirty="0" smtClean="0">
                <a:cs typeface="Tahoma" pitchFamily="-112" charset="0"/>
              </a:rPr>
              <a:t>Currently a Professor in Nursing and a </a:t>
            </a:r>
            <a:r>
              <a:rPr lang="en-US" sz="2400" dirty="0" smtClean="0"/>
              <a:t>Chair in Caring Science at the University of Colorado Denver</a:t>
            </a:r>
          </a:p>
          <a:p>
            <a:pPr eaLnBrk="1" hangingPunct="1">
              <a:lnSpc>
                <a:spcPct val="150000"/>
              </a:lnSpc>
            </a:pPr>
            <a:r>
              <a:rPr lang="en-US" sz="2400" dirty="0" smtClean="0"/>
              <a:t>Founder and Director of a new non-profit foundation: Watson Caring Science Institute</a:t>
            </a:r>
            <a:endParaRPr lang="en-US" sz="2400" dirty="0" smtClean="0">
              <a:cs typeface="Tahoma" pitchFamily="-112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1295400"/>
            <a:ext cx="8458200" cy="0"/>
          </a:xfrm>
          <a:prstGeom prst="line">
            <a:avLst/>
          </a:prstGeom>
          <a:ln w="349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0" y="6400800"/>
            <a:ext cx="8991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/>
              <a:t>University of Colorado Denver. (2008). </a:t>
            </a:r>
            <a:r>
              <a:rPr lang="en-US" sz="1000" i="1" dirty="0"/>
              <a:t>Caring: About Dr. Jean Watson</a:t>
            </a:r>
            <a:r>
              <a:rPr lang="en-US" sz="1000" dirty="0"/>
              <a:t>. Retrieved </a:t>
            </a:r>
            <a:r>
              <a:rPr lang="en-US" sz="1000" dirty="0" smtClean="0"/>
              <a:t>from http</a:t>
            </a:r>
            <a:r>
              <a:rPr lang="en-US" sz="1000" dirty="0"/>
              <a:t>://www.ucdenver.edu/academics/colleges/nursing/caring/Pages/DrJeanWatson.aspx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64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1143000"/>
          </a:xfrm>
        </p:spPr>
        <p:txBody>
          <a:bodyPr/>
          <a:lstStyle/>
          <a:p>
            <a:pPr algn="l" eaLnBrk="1" hangingPunct="1"/>
            <a:r>
              <a:rPr lang="en-US" sz="4000" dirty="0" smtClean="0"/>
              <a:t>       </a:t>
            </a:r>
            <a:br>
              <a:rPr lang="en-US" sz="4000" dirty="0" smtClean="0"/>
            </a:b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  <a:latin typeface="Tahoma" pitchFamily="-112" charset="0"/>
                <a:cs typeface="Tahoma" pitchFamily="-112" charset="0"/>
              </a:rPr>
              <a:t>References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991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/>
              <a:t>Black, B.P., &amp; Chitty, K. K. (2011).  </a:t>
            </a:r>
            <a:r>
              <a:rPr lang="en-US" sz="1600" i="1" dirty="0"/>
              <a:t>Professional Nursing:  Concepts and Challenges</a:t>
            </a:r>
            <a:r>
              <a:rPr lang="en-US" sz="1600" dirty="0"/>
              <a:t>. </a:t>
            </a:r>
            <a:r>
              <a:rPr lang="en-US" sz="1600" dirty="0" smtClean="0"/>
              <a:t>Maryland </a:t>
            </a:r>
            <a:r>
              <a:rPr lang="en-US" sz="1600" dirty="0"/>
              <a:t>Heights</a:t>
            </a:r>
            <a:r>
              <a:rPr lang="en-US" sz="1600"/>
              <a:t>, </a:t>
            </a:r>
            <a:r>
              <a:rPr lang="en-US" sz="1600" smtClean="0"/>
              <a:t>	MO</a:t>
            </a:r>
            <a:r>
              <a:rPr lang="en-US" sz="1600" dirty="0"/>
              <a:t>:  </a:t>
            </a:r>
            <a:r>
              <a:rPr lang="en-US" sz="1600" dirty="0" smtClean="0"/>
              <a:t>Saunders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University of Colorado Denver. (2008). </a:t>
            </a:r>
            <a:r>
              <a:rPr lang="en-US" sz="1600" i="1" dirty="0" smtClean="0"/>
              <a:t>Caring: About Dr. Jean Watson</a:t>
            </a:r>
            <a:r>
              <a:rPr lang="en-US" sz="1600" dirty="0" smtClean="0"/>
              <a:t>. Retrieved from 	http://www.ucdenver.edu/academics/colleges/nursing/caring/Pages/DrJeanWatson.aspx</a:t>
            </a:r>
          </a:p>
          <a:p>
            <a:pPr marL="0" indent="0" algn="r">
              <a:buNone/>
            </a:pPr>
            <a:r>
              <a:rPr lang="en-US" sz="2400" dirty="0" smtClean="0"/>
              <a:t>.</a:t>
            </a:r>
            <a:endParaRPr lang="en-US" sz="24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1295400"/>
            <a:ext cx="8458200" cy="0"/>
          </a:xfrm>
          <a:prstGeom prst="line">
            <a:avLst/>
          </a:prstGeom>
          <a:ln w="349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960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8304</TotalTime>
  <Words>171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Dr. Jean Watson</vt:lpstr>
      <vt:lpstr>        Dr. Jean Watson – Background</vt:lpstr>
      <vt:lpstr>        Dr. Jean Watson – Accomplishments</vt:lpstr>
      <vt:lpstr>        References</vt:lpstr>
    </vt:vector>
  </TitlesOfParts>
  <Company>Millikin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Bird-Feeding Society® The ultimate resource for enhancing your wild bird feeding experience</dc:title>
  <dc:creator>wildbird</dc:creator>
  <cp:lastModifiedBy>Acer</cp:lastModifiedBy>
  <cp:revision>134</cp:revision>
  <dcterms:created xsi:type="dcterms:W3CDTF">2011-04-28T17:00:27Z</dcterms:created>
  <dcterms:modified xsi:type="dcterms:W3CDTF">2011-07-19T15:42:16Z</dcterms:modified>
</cp:coreProperties>
</file>