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33F8-7CBB-4853-AC25-E124EB2991FC}" type="datetimeFigureOut">
              <a:rPr lang="en-US" smtClean="0"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E1C3E-CF02-41E7-85A6-4F6D4978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847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33F8-7CBB-4853-AC25-E124EB2991FC}" type="datetimeFigureOut">
              <a:rPr lang="en-US" smtClean="0"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E1C3E-CF02-41E7-85A6-4F6D4978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458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33F8-7CBB-4853-AC25-E124EB2991FC}" type="datetimeFigureOut">
              <a:rPr lang="en-US" smtClean="0"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E1C3E-CF02-41E7-85A6-4F6D4978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879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33F8-7CBB-4853-AC25-E124EB2991FC}" type="datetimeFigureOut">
              <a:rPr lang="en-US" smtClean="0"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E1C3E-CF02-41E7-85A6-4F6D4978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24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33F8-7CBB-4853-AC25-E124EB2991FC}" type="datetimeFigureOut">
              <a:rPr lang="en-US" smtClean="0"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E1C3E-CF02-41E7-85A6-4F6D4978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788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33F8-7CBB-4853-AC25-E124EB2991FC}" type="datetimeFigureOut">
              <a:rPr lang="en-US" smtClean="0"/>
              <a:t>10/16/2010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E1C3E-CF02-41E7-85A6-4F6D4978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71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33F8-7CBB-4853-AC25-E124EB2991FC}" type="datetimeFigureOut">
              <a:rPr lang="en-US" smtClean="0"/>
              <a:t>10/16/2010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E1C3E-CF02-41E7-85A6-4F6D4978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364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33F8-7CBB-4853-AC25-E124EB2991FC}" type="datetimeFigureOut">
              <a:rPr lang="en-US" smtClean="0"/>
              <a:t>10/16/2010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E1C3E-CF02-41E7-85A6-4F6D4978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508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33F8-7CBB-4853-AC25-E124EB2991FC}" type="datetimeFigureOut">
              <a:rPr lang="en-US" smtClean="0"/>
              <a:t>10/16/2010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E1C3E-CF02-41E7-85A6-4F6D4978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46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33F8-7CBB-4853-AC25-E124EB2991FC}" type="datetimeFigureOut">
              <a:rPr lang="en-US" smtClean="0"/>
              <a:t>10/16/2010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E1C3E-CF02-41E7-85A6-4F6D4978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81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33F8-7CBB-4853-AC25-E124EB2991FC}" type="datetimeFigureOut">
              <a:rPr lang="en-US" smtClean="0"/>
              <a:t>10/16/2010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E1C3E-CF02-41E7-85A6-4F6D4978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9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933F8-7CBB-4853-AC25-E124EB2991FC}" type="datetimeFigureOut">
              <a:rPr lang="en-US" smtClean="0"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E1C3E-CF02-41E7-85A6-4F6D4978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451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Jean Watson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957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Jean Watson began her </a:t>
            </a:r>
            <a:r>
              <a:rPr lang="en-US" dirty="0" err="1" smtClean="0"/>
              <a:t>nusrsing</a:t>
            </a:r>
            <a:r>
              <a:rPr lang="en-US" dirty="0" smtClean="0"/>
              <a:t> education in 1958</a:t>
            </a:r>
          </a:p>
          <a:p>
            <a:r>
              <a:rPr lang="en-US" dirty="0" smtClean="0"/>
              <a:t>15 years later, graduated with her PhD in education and psychology and counseling</a:t>
            </a:r>
          </a:p>
          <a:p>
            <a:r>
              <a:rPr lang="en-US" dirty="0" smtClean="0"/>
              <a:t>Holds multiple awards and distinguished positions</a:t>
            </a:r>
          </a:p>
          <a:p>
            <a:r>
              <a:rPr lang="en-US" dirty="0" smtClean="0"/>
              <a:t>Known for her theory and philosophy of caring </a:t>
            </a:r>
          </a:p>
          <a:p>
            <a:r>
              <a:rPr lang="en-US" dirty="0" smtClean="0"/>
              <a:t>Acknowledged nursing was becoming more technical and task oriented and less caring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56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Concept of her theories are based on seven assumptions</a:t>
            </a:r>
          </a:p>
          <a:p>
            <a:r>
              <a:rPr lang="en-US" dirty="0" smtClean="0"/>
              <a:t>Ten </a:t>
            </a:r>
            <a:r>
              <a:rPr lang="en-US" dirty="0" err="1" smtClean="0"/>
              <a:t>carative</a:t>
            </a:r>
            <a:r>
              <a:rPr lang="en-US" dirty="0" smtClean="0"/>
              <a:t> factors</a:t>
            </a:r>
          </a:p>
          <a:p>
            <a:r>
              <a:rPr lang="en-US" dirty="0" smtClean="0"/>
              <a:t>Brought about change in education to teach nursing students more about the mind, spirit, and body along with physical ailments.</a:t>
            </a:r>
          </a:p>
          <a:p>
            <a:r>
              <a:rPr lang="en-US" dirty="0" smtClean="0"/>
              <a:t>Brought about changes in employers seeking candidates with </a:t>
            </a:r>
            <a:r>
              <a:rPr lang="en-US" smtClean="0"/>
              <a:t>caring factors.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978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99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Jean Watson </vt:lpstr>
      <vt:lpstr>PowerPoint Presentation</vt:lpstr>
      <vt:lpstr>Summary cont’d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Jean Watson </dc:title>
  <dc:creator> </dc:creator>
  <cp:lastModifiedBy> </cp:lastModifiedBy>
  <cp:revision>2</cp:revision>
  <dcterms:created xsi:type="dcterms:W3CDTF">2010-10-16T16:47:23Z</dcterms:created>
  <dcterms:modified xsi:type="dcterms:W3CDTF">2010-10-16T17:02:58Z</dcterms:modified>
</cp:coreProperties>
</file>