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" y="-3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75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5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1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30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236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03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68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48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7BAE-7194-4B75-A08E-2DB817668DC6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8A35E-DDC4-4E5E-8758-4DFCB32ED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9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Theory of Transpersonal Caring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Jean Watson was born in the 1940 in the Appalachian Mountains of West Virginia</a:t>
            </a:r>
          </a:p>
          <a:p>
            <a:r>
              <a:rPr lang="en-US" sz="2000" dirty="0" smtClean="0"/>
              <a:t>1958-61 R.N. Diploma in nursing Lewis-Gale School of Nursing, Roanoke, VA</a:t>
            </a:r>
          </a:p>
          <a:p>
            <a:endParaRPr lang="en-US" sz="2000" dirty="0" smtClean="0"/>
          </a:p>
          <a:p>
            <a:r>
              <a:rPr lang="en-US" sz="2000" dirty="0" smtClean="0"/>
              <a:t>1962-64 B.S. nursing University of Colorado, Boulder, CO</a:t>
            </a:r>
          </a:p>
          <a:p>
            <a:endParaRPr lang="en-US" sz="2000" dirty="0" smtClean="0"/>
          </a:p>
          <a:p>
            <a:r>
              <a:rPr lang="en-US" sz="2000" dirty="0" smtClean="0"/>
              <a:t>1964-66 M.S. psychiatric mental-health nursing; Minor: psychology University of Colorado Medical Center, Denver, CO</a:t>
            </a:r>
          </a:p>
          <a:p>
            <a:endParaRPr lang="en-US" sz="2000" dirty="0" smtClean="0"/>
          </a:p>
          <a:p>
            <a:r>
              <a:rPr lang="en-US" sz="2000" dirty="0" smtClean="0"/>
              <a:t>1969-70 Graduate study: Social and Clinical psychology University of Colorado, Boulder, CO Graduate School</a:t>
            </a:r>
          </a:p>
          <a:p>
            <a:endParaRPr lang="en-US" sz="2000" dirty="0" smtClean="0"/>
          </a:p>
          <a:p>
            <a:r>
              <a:rPr lang="en-US" sz="2000" dirty="0" smtClean="0"/>
              <a:t>1969-73 Ph.D. Educational Psychology and Counseling University of Colorado, Boulder, CO</a:t>
            </a:r>
          </a:p>
        </p:txBody>
      </p:sp>
    </p:spTree>
    <p:extLst>
      <p:ext uri="{BB962C8B-B14F-4D97-AF65-F5344CB8AC3E}">
        <p14:creationId xmlns:p14="http://schemas.microsoft.com/office/powerpoint/2010/main" val="2228837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Jean Watson is Distinguished Professor of Nursing and holds an endowed Chair in Caring Science at the University of Colorado Denver and Anschutz Medical Center </a:t>
            </a:r>
            <a:r>
              <a:rPr lang="en-US" dirty="0" smtClean="0"/>
              <a:t>Campus</a:t>
            </a:r>
          </a:p>
          <a:p>
            <a:r>
              <a:rPr lang="en-US" dirty="0" smtClean="0"/>
              <a:t>Her </a:t>
            </a:r>
            <a:r>
              <a:rPr lang="en-US" dirty="0"/>
              <a:t>latest activities include Founder and Director of a new non-profit foundation: Watson Caring Science Institute</a:t>
            </a:r>
          </a:p>
        </p:txBody>
      </p:sp>
    </p:spTree>
    <p:extLst>
      <p:ext uri="{BB962C8B-B14F-4D97-AF65-F5344CB8AC3E}">
        <p14:creationId xmlns:p14="http://schemas.microsoft.com/office/powerpoint/2010/main" val="2475680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144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Jean Watson</vt:lpstr>
      <vt:lpstr>Jean Watson </vt:lpstr>
      <vt:lpstr>Jean Watson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Watson</dc:title>
  <dc:creator>Rachel</dc:creator>
  <cp:lastModifiedBy>Rachel</cp:lastModifiedBy>
  <cp:revision>6</cp:revision>
  <dcterms:created xsi:type="dcterms:W3CDTF">2010-10-14T15:07:00Z</dcterms:created>
  <dcterms:modified xsi:type="dcterms:W3CDTF">2010-10-14T16:03:22Z</dcterms:modified>
</cp:coreProperties>
</file>