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1613" autoAdjust="0"/>
  </p:normalViewPr>
  <p:slideViewPr>
    <p:cSldViewPr>
      <p:cViewPr varScale="1">
        <p:scale>
          <a:sx n="33" d="100"/>
          <a:sy n="33" d="100"/>
        </p:scale>
        <p:origin x="-787" y="-77"/>
      </p:cViewPr>
      <p:guideLst>
        <p:guide orient="horz" pos="2160"/>
        <p:guide pos="2880"/>
      </p:guideLst>
    </p:cSldViewPr>
  </p:slideViewPr>
  <p:notesTextViewPr>
    <p:cViewPr>
      <p:scale>
        <a:sx n="1" d="1"/>
        <a:sy n="1" d="1"/>
      </p:scale>
      <p:origin x="0" y="0"/>
    </p:cViewPr>
  </p:notesTextViewPr>
  <p:notesViewPr>
    <p:cSldViewPr>
      <p:cViewPr varScale="1">
        <p:scale>
          <a:sx n="52" d="100"/>
          <a:sy n="52" d="100"/>
        </p:scale>
        <p:origin x="-2678"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D84DDE-E226-4ED9-A4C3-FE8CE22A38A8}" type="datetimeFigureOut">
              <a:rPr lang="en-US" smtClean="0"/>
              <a:t>10/15/2010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AEB822-EC1C-4C3B-993A-8E18CEF9255F}" type="slidenum">
              <a:rPr lang="en-US" smtClean="0"/>
              <a:t>‹#›</a:t>
            </a:fld>
            <a:endParaRPr lang="en-US"/>
          </a:p>
        </p:txBody>
      </p:sp>
    </p:spTree>
    <p:extLst>
      <p:ext uri="{BB962C8B-B14F-4D97-AF65-F5344CB8AC3E}">
        <p14:creationId xmlns:p14="http://schemas.microsoft.com/office/powerpoint/2010/main" val="2172244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Jean</a:t>
            </a:r>
            <a:r>
              <a:rPr lang="en-US" baseline="0" dirty="0" smtClean="0"/>
              <a:t> Watson was born in the 1940 in West Virginia.  She started her education in nursing and earned her R.N. Diploma from Lewis-Gale School of Nursing in in 1961.  After graduation she went on to obtain her B.S. in nursing from the University of Colorado in Boulder in 1964.  In 1966 she earned her M.S. in psychiatric mental-health nursing with a minor in psychology from the University of Colorado Medical Center in Denver.  From 1996-1973 she worked </a:t>
            </a:r>
            <a:r>
              <a:rPr lang="en-US" baseline="0" dirty="0" smtClean="0"/>
              <a:t>on and received </a:t>
            </a:r>
            <a:r>
              <a:rPr lang="en-US" baseline="0" dirty="0" smtClean="0"/>
              <a:t>her Ph.D. in Education </a:t>
            </a:r>
            <a:r>
              <a:rPr lang="en-US" baseline="0" dirty="0" smtClean="0"/>
              <a:t>Psychology and counseling from the University of Colorado in Boulder.  While working on her Ph.D. Watsons graduate study was focused on social and clinical psychology.(“Watson Caring Science Institute,” </a:t>
            </a:r>
            <a:r>
              <a:rPr lang="en-US" baseline="0" dirty="0" err="1" smtClean="0"/>
              <a:t>n.d</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5FAEB822-EC1C-4C3B-993A-8E18CEF9255F}" type="slidenum">
              <a:rPr lang="en-US" smtClean="0"/>
              <a:t>2</a:t>
            </a:fld>
            <a:endParaRPr lang="en-US"/>
          </a:p>
        </p:txBody>
      </p:sp>
    </p:spTree>
    <p:extLst>
      <p:ext uri="{BB962C8B-B14F-4D97-AF65-F5344CB8AC3E}">
        <p14:creationId xmlns:p14="http://schemas.microsoft.com/office/powerpoint/2010/main" val="2901236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Jean </a:t>
            </a:r>
            <a:r>
              <a:rPr lang="en-US" dirty="0" smtClean="0"/>
              <a:t>Watson is still practicing at the University of Colorado </a:t>
            </a:r>
            <a:r>
              <a:rPr lang="en-US" dirty="0" smtClean="0"/>
              <a:t>Denver</a:t>
            </a:r>
            <a:r>
              <a:rPr lang="en-US" baseline="0" dirty="0" smtClean="0"/>
              <a:t> where she is a Distinguished Professor of Nursing and Endowed Chair in Caring Science.  Watson in a published writer with of 14 books on caring. Watson is a distinguished lecturer, she has presented to numerous university's around the world.</a:t>
            </a:r>
            <a:r>
              <a:rPr lang="en-US" dirty="0" smtClean="0"/>
              <a:t> Watson is the founder of the original Center for Human Caring in Colorado.  In 2008,</a:t>
            </a:r>
            <a:r>
              <a:rPr lang="en-US" baseline="0" dirty="0" smtClean="0"/>
              <a:t> Watson founded a new non-profit foundation called Watson Caring </a:t>
            </a:r>
            <a:r>
              <a:rPr lang="en-US" baseline="0" dirty="0" smtClean="0"/>
              <a:t>Science </a:t>
            </a:r>
            <a:r>
              <a:rPr lang="en-US" baseline="0" dirty="0" smtClean="0"/>
              <a:t>Institute, where she serves as the director.(“Watson Caring Science Institute,” </a:t>
            </a:r>
            <a:r>
              <a:rPr lang="en-US" baseline="0" dirty="0" err="1" smtClean="0"/>
              <a:t>n.d</a:t>
            </a:r>
            <a:r>
              <a:rPr lang="en-US" baseline="0" dirty="0" smtClean="0"/>
              <a:t>)</a:t>
            </a:r>
          </a:p>
          <a:p>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5FAEB822-EC1C-4C3B-993A-8E18CEF9255F}" type="slidenum">
              <a:rPr lang="en-US" smtClean="0"/>
              <a:t>3</a:t>
            </a:fld>
            <a:endParaRPr lang="en-US"/>
          </a:p>
        </p:txBody>
      </p:sp>
    </p:spTree>
    <p:extLst>
      <p:ext uri="{BB962C8B-B14F-4D97-AF65-F5344CB8AC3E}">
        <p14:creationId xmlns:p14="http://schemas.microsoft.com/office/powerpoint/2010/main" val="1260905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937BAE-7194-4B75-A08E-2DB817668DC6}" type="datetimeFigureOut">
              <a:rPr lang="en-US" smtClean="0"/>
              <a:t>10/15/2010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8A35E-DDC4-4E5E-8758-4DFCB32ED699}" type="slidenum">
              <a:rPr lang="en-US" smtClean="0"/>
              <a:t>‹#›</a:t>
            </a:fld>
            <a:endParaRPr lang="en-US"/>
          </a:p>
        </p:txBody>
      </p:sp>
    </p:spTree>
    <p:extLst>
      <p:ext uri="{BB962C8B-B14F-4D97-AF65-F5344CB8AC3E}">
        <p14:creationId xmlns:p14="http://schemas.microsoft.com/office/powerpoint/2010/main" val="1916875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37BAE-7194-4B75-A08E-2DB817668DC6}" type="datetimeFigureOut">
              <a:rPr lang="en-US" smtClean="0"/>
              <a:t>10/15/2010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8A35E-DDC4-4E5E-8758-4DFCB32ED699}" type="slidenum">
              <a:rPr lang="en-US" smtClean="0"/>
              <a:t>‹#›</a:t>
            </a:fld>
            <a:endParaRPr lang="en-US"/>
          </a:p>
        </p:txBody>
      </p:sp>
    </p:spTree>
    <p:extLst>
      <p:ext uri="{BB962C8B-B14F-4D97-AF65-F5344CB8AC3E}">
        <p14:creationId xmlns:p14="http://schemas.microsoft.com/office/powerpoint/2010/main" val="789751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37BAE-7194-4B75-A08E-2DB817668DC6}" type="datetimeFigureOut">
              <a:rPr lang="en-US" smtClean="0"/>
              <a:t>10/15/2010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8A35E-DDC4-4E5E-8758-4DFCB32ED699}" type="slidenum">
              <a:rPr lang="en-US" smtClean="0"/>
              <a:t>‹#›</a:t>
            </a:fld>
            <a:endParaRPr lang="en-US"/>
          </a:p>
        </p:txBody>
      </p:sp>
    </p:spTree>
    <p:extLst>
      <p:ext uri="{BB962C8B-B14F-4D97-AF65-F5344CB8AC3E}">
        <p14:creationId xmlns:p14="http://schemas.microsoft.com/office/powerpoint/2010/main" val="3495013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37BAE-7194-4B75-A08E-2DB817668DC6}" type="datetimeFigureOut">
              <a:rPr lang="en-US" smtClean="0"/>
              <a:t>10/15/2010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8A35E-DDC4-4E5E-8758-4DFCB32ED699}" type="slidenum">
              <a:rPr lang="en-US" smtClean="0"/>
              <a:t>‹#›</a:t>
            </a:fld>
            <a:endParaRPr lang="en-US"/>
          </a:p>
        </p:txBody>
      </p:sp>
    </p:spTree>
    <p:extLst>
      <p:ext uri="{BB962C8B-B14F-4D97-AF65-F5344CB8AC3E}">
        <p14:creationId xmlns:p14="http://schemas.microsoft.com/office/powerpoint/2010/main" val="187313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937BAE-7194-4B75-A08E-2DB817668DC6}" type="datetimeFigureOut">
              <a:rPr lang="en-US" smtClean="0"/>
              <a:t>10/15/2010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8A35E-DDC4-4E5E-8758-4DFCB32ED699}" type="slidenum">
              <a:rPr lang="en-US" smtClean="0"/>
              <a:t>‹#›</a:t>
            </a:fld>
            <a:endParaRPr lang="en-US"/>
          </a:p>
        </p:txBody>
      </p:sp>
    </p:spTree>
    <p:extLst>
      <p:ext uri="{BB962C8B-B14F-4D97-AF65-F5344CB8AC3E}">
        <p14:creationId xmlns:p14="http://schemas.microsoft.com/office/powerpoint/2010/main" val="252530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937BAE-7194-4B75-A08E-2DB817668DC6}" type="datetimeFigureOut">
              <a:rPr lang="en-US" smtClean="0"/>
              <a:t>10/15/2010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98A35E-DDC4-4E5E-8758-4DFCB32ED699}" type="slidenum">
              <a:rPr lang="en-US" smtClean="0"/>
              <a:t>‹#›</a:t>
            </a:fld>
            <a:endParaRPr lang="en-US"/>
          </a:p>
        </p:txBody>
      </p:sp>
    </p:spTree>
    <p:extLst>
      <p:ext uri="{BB962C8B-B14F-4D97-AF65-F5344CB8AC3E}">
        <p14:creationId xmlns:p14="http://schemas.microsoft.com/office/powerpoint/2010/main" val="3695236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937BAE-7194-4B75-A08E-2DB817668DC6}" type="datetimeFigureOut">
              <a:rPr lang="en-US" smtClean="0"/>
              <a:t>10/15/2010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98A35E-DDC4-4E5E-8758-4DFCB32ED699}" type="slidenum">
              <a:rPr lang="en-US" smtClean="0"/>
              <a:t>‹#›</a:t>
            </a:fld>
            <a:endParaRPr lang="en-US"/>
          </a:p>
        </p:txBody>
      </p:sp>
    </p:spTree>
    <p:extLst>
      <p:ext uri="{BB962C8B-B14F-4D97-AF65-F5344CB8AC3E}">
        <p14:creationId xmlns:p14="http://schemas.microsoft.com/office/powerpoint/2010/main" val="162428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937BAE-7194-4B75-A08E-2DB817668DC6}" type="datetimeFigureOut">
              <a:rPr lang="en-US" smtClean="0"/>
              <a:t>10/15/2010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98A35E-DDC4-4E5E-8758-4DFCB32ED699}" type="slidenum">
              <a:rPr lang="en-US" smtClean="0"/>
              <a:t>‹#›</a:t>
            </a:fld>
            <a:endParaRPr lang="en-US"/>
          </a:p>
        </p:txBody>
      </p:sp>
    </p:spTree>
    <p:extLst>
      <p:ext uri="{BB962C8B-B14F-4D97-AF65-F5344CB8AC3E}">
        <p14:creationId xmlns:p14="http://schemas.microsoft.com/office/powerpoint/2010/main" val="3253303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937BAE-7194-4B75-A08E-2DB817668DC6}" type="datetimeFigureOut">
              <a:rPr lang="en-US" smtClean="0"/>
              <a:t>10/15/2010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98A35E-DDC4-4E5E-8758-4DFCB32ED699}" type="slidenum">
              <a:rPr lang="en-US" smtClean="0"/>
              <a:t>‹#›</a:t>
            </a:fld>
            <a:endParaRPr lang="en-US"/>
          </a:p>
        </p:txBody>
      </p:sp>
    </p:spTree>
    <p:extLst>
      <p:ext uri="{BB962C8B-B14F-4D97-AF65-F5344CB8AC3E}">
        <p14:creationId xmlns:p14="http://schemas.microsoft.com/office/powerpoint/2010/main" val="3383168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937BAE-7194-4B75-A08E-2DB817668DC6}" type="datetimeFigureOut">
              <a:rPr lang="en-US" smtClean="0"/>
              <a:t>10/15/2010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98A35E-DDC4-4E5E-8758-4DFCB32ED699}" type="slidenum">
              <a:rPr lang="en-US" smtClean="0"/>
              <a:t>‹#›</a:t>
            </a:fld>
            <a:endParaRPr lang="en-US"/>
          </a:p>
        </p:txBody>
      </p:sp>
    </p:spTree>
    <p:extLst>
      <p:ext uri="{BB962C8B-B14F-4D97-AF65-F5344CB8AC3E}">
        <p14:creationId xmlns:p14="http://schemas.microsoft.com/office/powerpoint/2010/main" val="424548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937BAE-7194-4B75-A08E-2DB817668DC6}" type="datetimeFigureOut">
              <a:rPr lang="en-US" smtClean="0"/>
              <a:t>10/15/2010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98A35E-DDC4-4E5E-8758-4DFCB32ED699}" type="slidenum">
              <a:rPr lang="en-US" smtClean="0"/>
              <a:t>‹#›</a:t>
            </a:fld>
            <a:endParaRPr lang="en-US"/>
          </a:p>
        </p:txBody>
      </p:sp>
    </p:spTree>
    <p:extLst>
      <p:ext uri="{BB962C8B-B14F-4D97-AF65-F5344CB8AC3E}">
        <p14:creationId xmlns:p14="http://schemas.microsoft.com/office/powerpoint/2010/main" val="324762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937BAE-7194-4B75-A08E-2DB817668DC6}" type="datetimeFigureOut">
              <a:rPr lang="en-US" smtClean="0"/>
              <a:t>10/15/2010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98A35E-DDC4-4E5E-8758-4DFCB32ED699}" type="slidenum">
              <a:rPr lang="en-US" smtClean="0"/>
              <a:t>‹#›</a:t>
            </a:fld>
            <a:endParaRPr lang="en-US"/>
          </a:p>
        </p:txBody>
      </p:sp>
    </p:spTree>
    <p:extLst>
      <p:ext uri="{BB962C8B-B14F-4D97-AF65-F5344CB8AC3E}">
        <p14:creationId xmlns:p14="http://schemas.microsoft.com/office/powerpoint/2010/main" val="2133091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lstStyle/>
          <a:p>
            <a:r>
              <a:rPr lang="en-US" dirty="0" smtClean="0"/>
              <a:t>Jean Watson</a:t>
            </a:r>
            <a:endParaRPr lang="en-US" dirty="0"/>
          </a:p>
        </p:txBody>
      </p:sp>
      <p:sp>
        <p:nvSpPr>
          <p:cNvPr id="3" name="Subtitle 2"/>
          <p:cNvSpPr>
            <a:spLocks noGrp="1"/>
          </p:cNvSpPr>
          <p:nvPr>
            <p:ph type="subTitle" idx="1"/>
          </p:nvPr>
        </p:nvSpPr>
        <p:spPr>
          <a:xfrm>
            <a:off x="1447800" y="1828800"/>
            <a:ext cx="6324600" cy="685800"/>
          </a:xfrm>
        </p:spPr>
        <p:txBody>
          <a:bodyPr/>
          <a:lstStyle/>
          <a:p>
            <a:r>
              <a:rPr lang="en-US" dirty="0" smtClean="0"/>
              <a:t>Theory of Transpersonal Caring</a:t>
            </a:r>
            <a:endParaRPr lang="en-US" dirty="0"/>
          </a:p>
        </p:txBody>
      </p:sp>
      <p:sp>
        <p:nvSpPr>
          <p:cNvPr id="5" name="TextBox 4"/>
          <p:cNvSpPr txBox="1"/>
          <p:nvPr/>
        </p:nvSpPr>
        <p:spPr>
          <a:xfrm>
            <a:off x="609600" y="3429000"/>
            <a:ext cx="6858000" cy="3139321"/>
          </a:xfrm>
          <a:prstGeom prst="rect">
            <a:avLst/>
          </a:prstGeom>
          <a:noFill/>
        </p:spPr>
        <p:txBody>
          <a:bodyPr wrap="square" rtlCol="0">
            <a:spAutoFit/>
          </a:bodyPr>
          <a:lstStyle/>
          <a:p>
            <a:r>
              <a:rPr lang="en-US" dirty="0"/>
              <a:t>Lakeview College of Nursing</a:t>
            </a:r>
          </a:p>
          <a:p>
            <a:r>
              <a:rPr lang="en-US" dirty="0" smtClean="0"/>
              <a:t>Rachel Davis</a:t>
            </a:r>
          </a:p>
          <a:p>
            <a:r>
              <a:rPr lang="en-US" dirty="0" smtClean="0"/>
              <a:t>Michael Kruse</a:t>
            </a:r>
          </a:p>
          <a:p>
            <a:r>
              <a:rPr lang="en-US" dirty="0" smtClean="0"/>
              <a:t>Lori Lindsey- Clarkston</a:t>
            </a:r>
          </a:p>
          <a:p>
            <a:r>
              <a:rPr lang="en-US" dirty="0" err="1" smtClean="0"/>
              <a:t>Tenika</a:t>
            </a:r>
            <a:r>
              <a:rPr lang="en-US" dirty="0" smtClean="0"/>
              <a:t> McMillan</a:t>
            </a:r>
          </a:p>
          <a:p>
            <a:r>
              <a:rPr lang="en-US" dirty="0" smtClean="0"/>
              <a:t>Sheila Roth</a:t>
            </a:r>
          </a:p>
          <a:p>
            <a:r>
              <a:rPr lang="en-US" dirty="0" smtClean="0"/>
              <a:t>Nicole Steele</a:t>
            </a:r>
          </a:p>
          <a:p>
            <a:r>
              <a:rPr lang="en-US" dirty="0" smtClean="0"/>
              <a:t>Lori Turner</a:t>
            </a:r>
          </a:p>
          <a:p>
            <a:r>
              <a:rPr lang="en-US" dirty="0"/>
              <a:t>Theories and Issues in Nursing (RN200) </a:t>
            </a:r>
            <a:endParaRPr lang="en-US" dirty="0" smtClean="0"/>
          </a:p>
          <a:p>
            <a:r>
              <a:rPr lang="en-US" dirty="0" smtClean="0"/>
              <a:t>October 15, 2010</a:t>
            </a:r>
            <a:endParaRPr lang="en-US" dirty="0"/>
          </a:p>
          <a:p>
            <a:endParaRPr lang="en-US" dirty="0"/>
          </a:p>
        </p:txBody>
      </p:sp>
    </p:spTree>
    <p:extLst>
      <p:ext uri="{BB962C8B-B14F-4D97-AF65-F5344CB8AC3E}">
        <p14:creationId xmlns:p14="http://schemas.microsoft.com/office/powerpoint/2010/main" val="58233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 </a:t>
            </a:r>
            <a:endParaRPr lang="en-US" dirty="0"/>
          </a:p>
        </p:txBody>
      </p:sp>
      <p:sp>
        <p:nvSpPr>
          <p:cNvPr id="3" name="Content Placeholder 2"/>
          <p:cNvSpPr>
            <a:spLocks noGrp="1"/>
          </p:cNvSpPr>
          <p:nvPr>
            <p:ph idx="1"/>
          </p:nvPr>
        </p:nvSpPr>
        <p:spPr/>
        <p:txBody>
          <a:bodyPr>
            <a:normAutofit fontScale="92500" lnSpcReduction="10000"/>
          </a:bodyPr>
          <a:lstStyle/>
          <a:p>
            <a:r>
              <a:rPr lang="en-US" sz="2000" dirty="0" smtClean="0"/>
              <a:t>Jean Watson was born in the 1940 in the Appalachian Mountains of West Virginia</a:t>
            </a:r>
          </a:p>
          <a:p>
            <a:r>
              <a:rPr lang="en-US" sz="2000" dirty="0" smtClean="0"/>
              <a:t>1958-61 R.N. Diploma in nursing Lewis-Gale School of Nursing, Roanoke, VA</a:t>
            </a:r>
          </a:p>
          <a:p>
            <a:endParaRPr lang="en-US" sz="2000" dirty="0" smtClean="0"/>
          </a:p>
          <a:p>
            <a:r>
              <a:rPr lang="en-US" sz="2000" dirty="0" smtClean="0"/>
              <a:t>1962-64 B.S. nursing University of Colorado, Boulder, CO</a:t>
            </a:r>
          </a:p>
          <a:p>
            <a:endParaRPr lang="en-US" sz="2000" dirty="0" smtClean="0"/>
          </a:p>
          <a:p>
            <a:r>
              <a:rPr lang="en-US" sz="2000" dirty="0" smtClean="0"/>
              <a:t>1964-66 M.S. psychiatric mental-health nursing; Minor: psychology University of Colorado Medical Center, Denver, CO</a:t>
            </a:r>
          </a:p>
          <a:p>
            <a:endParaRPr lang="en-US" sz="2000" dirty="0" smtClean="0"/>
          </a:p>
          <a:p>
            <a:r>
              <a:rPr lang="en-US" sz="2000" dirty="0" smtClean="0"/>
              <a:t>1969-70 Graduate study: Social and Clinical psychology University of Colorado, Boulder, CO Graduate School</a:t>
            </a:r>
          </a:p>
          <a:p>
            <a:endParaRPr lang="en-US" sz="2000" dirty="0" smtClean="0"/>
          </a:p>
          <a:p>
            <a:r>
              <a:rPr lang="en-US" sz="2000" dirty="0" smtClean="0"/>
              <a:t>1969-73 Ph.D. Educational Psychology and Counseling University of Colorado, Boulder, CO</a:t>
            </a:r>
          </a:p>
        </p:txBody>
      </p:sp>
    </p:spTree>
    <p:extLst>
      <p:ext uri="{BB962C8B-B14F-4D97-AF65-F5344CB8AC3E}">
        <p14:creationId xmlns:p14="http://schemas.microsoft.com/office/powerpoint/2010/main" val="2228837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a:t>
            </a:r>
            <a:endParaRPr lang="en-US" dirty="0"/>
          </a:p>
        </p:txBody>
      </p:sp>
      <p:sp>
        <p:nvSpPr>
          <p:cNvPr id="3" name="Content Placeholder 2"/>
          <p:cNvSpPr>
            <a:spLocks noGrp="1"/>
          </p:cNvSpPr>
          <p:nvPr>
            <p:ph idx="1"/>
          </p:nvPr>
        </p:nvSpPr>
        <p:spPr/>
        <p:txBody>
          <a:bodyPr/>
          <a:lstStyle/>
          <a:p>
            <a:r>
              <a:rPr lang="en-US" dirty="0"/>
              <a:t>Dr. Jean Watson is Distinguished Professor of Nursing and holds an endowed Chair in Caring Science at the University of Colorado Denver and Anschutz Medical Center </a:t>
            </a:r>
            <a:r>
              <a:rPr lang="en-US" dirty="0" smtClean="0"/>
              <a:t>Campus</a:t>
            </a:r>
          </a:p>
          <a:p>
            <a:r>
              <a:rPr lang="en-US" dirty="0" smtClean="0"/>
              <a:t>Her </a:t>
            </a:r>
            <a:r>
              <a:rPr lang="en-US" dirty="0"/>
              <a:t>latest activities include Founder and Director of a new non-profit foundation: Watson Caring Science </a:t>
            </a:r>
            <a:r>
              <a:rPr lang="en-US" dirty="0" smtClean="0"/>
              <a:t>Institute</a:t>
            </a:r>
          </a:p>
          <a:p>
            <a:endParaRPr lang="en-US" sz="1600" dirty="0"/>
          </a:p>
        </p:txBody>
      </p:sp>
    </p:spTree>
    <p:extLst>
      <p:ext uri="{BB962C8B-B14F-4D97-AF65-F5344CB8AC3E}">
        <p14:creationId xmlns:p14="http://schemas.microsoft.com/office/powerpoint/2010/main" val="24756806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403</Words>
  <Application>Microsoft Office PowerPoint</Application>
  <PresentationFormat>On-screen Show (4:3)</PresentationFormat>
  <Paragraphs>32</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Jean Watson</vt:lpstr>
      <vt:lpstr>Jean Watson </vt:lpstr>
      <vt:lpstr>Jean Watson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Watson</dc:title>
  <dc:creator>Rachel</dc:creator>
  <cp:lastModifiedBy>Rachel</cp:lastModifiedBy>
  <cp:revision>15</cp:revision>
  <dcterms:created xsi:type="dcterms:W3CDTF">2010-10-14T15:07:00Z</dcterms:created>
  <dcterms:modified xsi:type="dcterms:W3CDTF">2010-10-15T17:48:12Z</dcterms:modified>
</cp:coreProperties>
</file>