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678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84DDE-E226-4ED9-A4C3-FE8CE22A38A8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EB822-EC1C-4C3B-993A-8E18CEF9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44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AEB822-EC1C-4C3B-993A-8E18CEF925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36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Jean Watson is still practicing at the University of Colorado Denver.  She is a major part of</a:t>
            </a:r>
            <a:r>
              <a:rPr lang="en-US" baseline="0" dirty="0" smtClean="0"/>
              <a:t> the Watson Caring Science Institute.  Her work in caring  has contributed significantly to the profession of nursing.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Watson Caring Science Institute- International Caritas Consortium. (</a:t>
            </a:r>
            <a:r>
              <a:rPr lang="en-US" baseline="0" dirty="0" err="1" smtClean="0"/>
              <a:t>n.d.</a:t>
            </a:r>
            <a:r>
              <a:rPr lang="en-US" baseline="0" dirty="0" smtClean="0"/>
              <a:t>). </a:t>
            </a:r>
            <a:r>
              <a:rPr lang="en-US" i="1" baseline="0" dirty="0" smtClean="0"/>
              <a:t>Jean Watson.</a:t>
            </a:r>
            <a:r>
              <a:rPr lang="en-US" i="0" baseline="0" dirty="0" smtClean="0"/>
              <a:t>     	Retrieved from http://www.watsoncaringscience.org/j_watson/index.html 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AEB822-EC1C-4C3B-993A-8E18CEF925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05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75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51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1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0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2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03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68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8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2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37BAE-7194-4B75-A08E-2DB817668DC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9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r>
              <a:rPr lang="en-US" dirty="0" smtClean="0"/>
              <a:t>Jean Watson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828800"/>
            <a:ext cx="6324600" cy="685800"/>
          </a:xfrm>
        </p:spPr>
        <p:txBody>
          <a:bodyPr/>
          <a:lstStyle/>
          <a:p>
            <a:r>
              <a:rPr lang="en-US" dirty="0" smtClean="0"/>
              <a:t>Theory of Transpersonal Caring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3429000"/>
            <a:ext cx="6858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Lakeview College of Nursing</a:t>
            </a:r>
          </a:p>
          <a:p>
            <a:r>
              <a:rPr lang="en-US" dirty="0" smtClean="0"/>
              <a:t>Rachel Davis</a:t>
            </a:r>
          </a:p>
          <a:p>
            <a:r>
              <a:rPr lang="en-US" dirty="0" smtClean="0"/>
              <a:t>Michael Kruse</a:t>
            </a:r>
          </a:p>
          <a:p>
            <a:r>
              <a:rPr lang="en-US" dirty="0" smtClean="0"/>
              <a:t>Lori Lindsey- Clarkston</a:t>
            </a:r>
          </a:p>
          <a:p>
            <a:r>
              <a:rPr lang="en-US" dirty="0" err="1" smtClean="0"/>
              <a:t>Tenika</a:t>
            </a:r>
            <a:r>
              <a:rPr lang="en-US" dirty="0" smtClean="0"/>
              <a:t> McMillan</a:t>
            </a:r>
          </a:p>
          <a:p>
            <a:r>
              <a:rPr lang="en-US" dirty="0" smtClean="0"/>
              <a:t>Sheila Roth</a:t>
            </a:r>
          </a:p>
          <a:p>
            <a:r>
              <a:rPr lang="en-US" dirty="0" smtClean="0"/>
              <a:t>Nicole Steele</a:t>
            </a:r>
          </a:p>
          <a:p>
            <a:r>
              <a:rPr lang="en-US" dirty="0" smtClean="0"/>
              <a:t>Lori Turner</a:t>
            </a:r>
          </a:p>
          <a:p>
            <a:r>
              <a:rPr lang="en-US" dirty="0"/>
              <a:t>Theories and Issues in Nursing (RN200) </a:t>
            </a:r>
            <a:endParaRPr lang="en-US" dirty="0" smtClean="0"/>
          </a:p>
          <a:p>
            <a:r>
              <a:rPr lang="en-US" dirty="0" smtClean="0"/>
              <a:t>October 15, 2010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Jean Watson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Jean Watson was born in the 1940 in the Appalachian Mountains of West Virginia</a:t>
            </a:r>
          </a:p>
          <a:p>
            <a:r>
              <a:rPr lang="en-US" sz="2000" dirty="0" smtClean="0"/>
              <a:t>1958-61 R.N. Diploma in nursing Lewis-Gale School of Nursing, Roanoke, VA</a:t>
            </a:r>
          </a:p>
          <a:p>
            <a:endParaRPr lang="en-US" sz="2000" dirty="0" smtClean="0"/>
          </a:p>
          <a:p>
            <a:r>
              <a:rPr lang="en-US" sz="2000" dirty="0" smtClean="0"/>
              <a:t>1962-64 B.S. nursing University of Colorado, Boulder, CO</a:t>
            </a:r>
          </a:p>
          <a:p>
            <a:endParaRPr lang="en-US" sz="2000" dirty="0" smtClean="0"/>
          </a:p>
          <a:p>
            <a:r>
              <a:rPr lang="en-US" sz="2000" dirty="0" smtClean="0"/>
              <a:t>1964-66 M.S. psychiatric mental-health nursing; Minor: psychology University of Colorado Medical Center, Denver, CO</a:t>
            </a:r>
          </a:p>
          <a:p>
            <a:endParaRPr lang="en-US" sz="2000" dirty="0" smtClean="0"/>
          </a:p>
          <a:p>
            <a:r>
              <a:rPr lang="en-US" sz="2000" dirty="0" smtClean="0"/>
              <a:t>1969-70 Graduate study: Social and Clinical psychology University of Colorado, Boulder, CO Graduate School</a:t>
            </a:r>
          </a:p>
          <a:p>
            <a:endParaRPr lang="en-US" sz="2000" dirty="0" smtClean="0"/>
          </a:p>
          <a:p>
            <a:r>
              <a:rPr lang="en-US" sz="2000" dirty="0" smtClean="0"/>
              <a:t>1969-73 Ph.D. Educational Psychology and Counseling University of Colorado, Boulder, CO</a:t>
            </a:r>
          </a:p>
        </p:txBody>
      </p:sp>
    </p:spTree>
    <p:extLst>
      <p:ext uri="{BB962C8B-B14F-4D97-AF65-F5344CB8AC3E}">
        <p14:creationId xmlns:p14="http://schemas.microsoft.com/office/powerpoint/2010/main" val="222883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Jean Watson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Dr. Jean Watson is Distinguished Professor of Nursing and holds an endowed Chair in Caring Science at the University of Colorado Denver and Anschutz Medical Center </a:t>
            </a:r>
            <a:r>
              <a:rPr lang="en-US" dirty="0" smtClean="0"/>
              <a:t>Campus</a:t>
            </a:r>
          </a:p>
          <a:p>
            <a:r>
              <a:rPr lang="en-US" dirty="0" smtClean="0"/>
              <a:t>Her </a:t>
            </a:r>
            <a:r>
              <a:rPr lang="en-US" dirty="0"/>
              <a:t>latest activities include Founder and Director of a new non-profit foundation: Watson Caring Science </a:t>
            </a:r>
            <a:r>
              <a:rPr lang="en-US" dirty="0" smtClean="0"/>
              <a:t>Institute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7568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228</Words>
  <Application>Microsoft Office PowerPoint</Application>
  <PresentationFormat>On-screen Show (4:3)</PresentationFormat>
  <Paragraphs>31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Jean Watson</vt:lpstr>
      <vt:lpstr>Jean Watson </vt:lpstr>
      <vt:lpstr>Jean Watson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Jean Watson</dc:title>
  <dc:creator>Rachel</dc:creator>
  <cp:lastModifiedBy>Rachel</cp:lastModifiedBy>
  <cp:revision>10</cp:revision>
  <dcterms:created xsi:type="dcterms:W3CDTF">2010-10-14T15:07:00Z</dcterms:created>
  <dcterms:modified xsi:type="dcterms:W3CDTF">2010-10-15T16:01:20Z</dcterms:modified>
</cp:coreProperties>
</file>