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5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2" r:id="rId18"/>
    <p:sldId id="27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475FC-B0FC-5F4E-B0A5-51F41C34E0BE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0EFA-8C06-244A-96FB-D83AC9A49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connection.ebscohost.com</a:t>
            </a:r>
            <a:r>
              <a:rPr lang="en-US" dirty="0" smtClean="0"/>
              <a:t>/education/bullying-schools/definition-bullying-schools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60EFA-8C06-244A-96FB-D83AC9A499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252190-8FE4-E447-BFF3-C14B7EC06616}" type="datetimeFigureOut">
              <a:rPr lang="en-US" smtClean="0"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C032AB-E79D-C342-B18C-3D1C44984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324391"/>
            <a:ext cx="3313355" cy="80630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Bullying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733365" y="2275449"/>
            <a:ext cx="3313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presentation brought to you by student nurses of Lakeview College of Nursing - Amanda Hubner, Jerome Jimenez, Megan Johnson, Sitara Siverls, Victoria Williams, Shelby Young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85" y="4306774"/>
            <a:ext cx="1997908" cy="17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807186" cy="3508977"/>
          </a:xfrm>
        </p:spPr>
        <p:txBody>
          <a:bodyPr/>
          <a:lstStyle/>
          <a:p>
            <a:r>
              <a:rPr lang="en-US" dirty="0"/>
              <a:t>An example of verbal bullying would be making fun of someone for what they look like or are wearing.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758" y="2323652"/>
            <a:ext cx="2746476" cy="30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7950"/>
            <a:ext cx="7024744" cy="824108"/>
          </a:xfrm>
        </p:spPr>
        <p:txBody>
          <a:bodyPr>
            <a:normAutofit/>
          </a:bodyPr>
          <a:lstStyle/>
          <a:p>
            <a:r>
              <a:rPr lang="en-US" i="1" dirty="0" smtClean="0"/>
              <a:t>Physical</a:t>
            </a:r>
            <a:r>
              <a:rPr lang="en-US" dirty="0" smtClean="0"/>
              <a:t>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32058"/>
            <a:ext cx="3361301" cy="5012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bullying is behavior by one person that intimidates another. Often, bullying involves a real or implied threat </a:t>
            </a:r>
            <a:r>
              <a:rPr lang="en-US" i="1" dirty="0"/>
              <a:t>of physical aggression</a:t>
            </a:r>
            <a:r>
              <a:rPr lang="en-US" dirty="0"/>
              <a:t> and is directed by a physically larger or older person toward someone smaller or younger.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57" y="1432058"/>
            <a:ext cx="3760100" cy="47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Cyber</a:t>
            </a:r>
            <a:r>
              <a:rPr lang="en-US" dirty="0" err="1" smtClean="0"/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</a:t>
            </a:r>
            <a:r>
              <a:rPr lang="en-US" dirty="0" err="1"/>
              <a:t>Cyberbullying</a:t>
            </a:r>
            <a:r>
              <a:rPr lang="en-US" dirty="0"/>
              <a:t>" is when a child, preteen or teen is tormented, threatened, harassed, humiliated, embarrassed or otherwise targeted by another child, preteen or teen using the Internet, digital technologies or mobile phones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Ex: </a:t>
            </a:r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mean messages or threats that are sent to a person’s cell phone, email, or any social network site 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38658" y="35955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Cyberbullying</a:t>
            </a:r>
            <a:r>
              <a:rPr lang="en-US" dirty="0" smtClean="0"/>
              <a:t>: Why is it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Children </a:t>
            </a:r>
            <a:r>
              <a:rPr lang="en-US" dirty="0"/>
              <a:t>have killed each other or committed suicide after having been involved in a cyber bullying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2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Cyberbullying</a:t>
            </a:r>
            <a:r>
              <a:rPr lang="en-US" dirty="0" smtClean="0"/>
              <a:t> </a:t>
            </a:r>
            <a:r>
              <a:rPr lang="en-US" dirty="0"/>
              <a:t>happens often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1/2 </a:t>
            </a:r>
            <a:r>
              <a:rPr lang="en-US" dirty="0" smtClean="0"/>
              <a:t>teens</a:t>
            </a:r>
            <a:endParaRPr lang="en-US" dirty="0"/>
          </a:p>
          <a:p>
            <a:r>
              <a:rPr lang="en-US" dirty="0" smtClean="0"/>
              <a:t>Girls more than boys </a:t>
            </a:r>
            <a:endParaRPr lang="en-US" dirty="0"/>
          </a:p>
          <a:p>
            <a:r>
              <a:rPr lang="en-US" dirty="0"/>
              <a:t>1 out of 5 pictures</a:t>
            </a:r>
            <a:br>
              <a:rPr lang="en-US" dirty="0"/>
            </a:b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Bullying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8927" r="-4892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805091" cy="3508977"/>
          </a:xfrm>
        </p:spPr>
        <p:txBody>
          <a:bodyPr>
            <a:normAutofit/>
          </a:bodyPr>
          <a:lstStyle/>
          <a:p>
            <a:r>
              <a:rPr lang="en-US" dirty="0"/>
              <a:t>Indirect bullying includes the spreading of rumors, gossip and excluding other people from your “groups” or cliques. It can also include negative body language and “dirty </a:t>
            </a:r>
            <a:r>
              <a:rPr lang="en-US" dirty="0" smtClean="0"/>
              <a:t>looks.”</a:t>
            </a:r>
            <a:endParaRPr lang="en-US" dirty="0"/>
          </a:p>
          <a:p>
            <a:r>
              <a:rPr lang="en-US" dirty="0"/>
              <a:t>This type of bullying is most common in females.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the-gossip-page-pink_mediu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92" y="1027664"/>
            <a:ext cx="5080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83" y="3108239"/>
            <a:ext cx="2401480" cy="18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walk away</a:t>
            </a:r>
          </a:p>
          <a:p>
            <a:r>
              <a:rPr lang="en-US" dirty="0"/>
              <a:t>Report any activity</a:t>
            </a:r>
          </a:p>
          <a:p>
            <a:r>
              <a:rPr lang="en-US" dirty="0"/>
              <a:t>Be the bigger person</a:t>
            </a:r>
          </a:p>
          <a:p>
            <a:r>
              <a:rPr lang="en-US" dirty="0"/>
              <a:t>Do not partake in any type of bullying</a:t>
            </a:r>
          </a:p>
          <a:p>
            <a:r>
              <a:rPr lang="en-US" dirty="0"/>
              <a:t>No rumor generating </a:t>
            </a:r>
            <a:endParaRPr lang="en-US" dirty="0" smtClean="0"/>
          </a:p>
          <a:p>
            <a:r>
              <a:rPr lang="en-US" dirty="0"/>
              <a:t>Proper social network etiquette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PACER</a:t>
            </a:r>
          </a:p>
          <a:p>
            <a:pPr lvl="1"/>
            <a:r>
              <a:rPr lang="en-US" dirty="0" smtClean="0"/>
              <a:t>National bullying prevention organization</a:t>
            </a:r>
            <a:endParaRPr lang="en-US" dirty="0"/>
          </a:p>
          <a:p>
            <a:pPr lvl="1"/>
            <a:r>
              <a:rPr lang="en-US" dirty="0" smtClean="0"/>
              <a:t>October is national bullying prevention month!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www.pacerteensagainstbullying.org</a:t>
            </a:r>
            <a:r>
              <a:rPr lang="en-US" dirty="0"/>
              <a:t>/#/act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57750"/>
            <a:ext cx="7924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Cyber Bullying Statistics - Bullying Statistics. (</a:t>
            </a:r>
            <a:r>
              <a:rPr lang="en-US" sz="1200" dirty="0" err="1">
                <a:latin typeface="Times New Roman"/>
                <a:cs typeface="Times New Roman"/>
              </a:rPr>
              <a:t>n.d.</a:t>
            </a:r>
            <a:r>
              <a:rPr lang="en-US" sz="1200" dirty="0">
                <a:latin typeface="Times New Roman"/>
                <a:cs typeface="Times New Roman"/>
              </a:rPr>
              <a:t>). </a:t>
            </a:r>
            <a:r>
              <a:rPr lang="en-US" sz="1200" i="1" dirty="0">
                <a:latin typeface="Times New Roman"/>
                <a:cs typeface="Times New Roman"/>
              </a:rPr>
              <a:t>Bullying Statistics - Teen Violence, Anger, Bullying, </a:t>
            </a:r>
            <a:r>
              <a:rPr lang="en-US" sz="1200" i="1" dirty="0" smtClean="0">
                <a:latin typeface="Times New Roman"/>
                <a:cs typeface="Times New Roman"/>
              </a:rPr>
              <a:t>	Treatment </a:t>
            </a:r>
            <a:r>
              <a:rPr lang="en-US" sz="1200" i="1" dirty="0">
                <a:latin typeface="Times New Roman"/>
                <a:cs typeface="Times New Roman"/>
              </a:rPr>
              <a:t>Options</a:t>
            </a:r>
            <a:r>
              <a:rPr lang="en-US" sz="1200" dirty="0">
                <a:latin typeface="Times New Roman"/>
                <a:cs typeface="Times New Roman"/>
              </a:rPr>
              <a:t>. Retrieved from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 smtClean="0">
                <a:latin typeface="Times New Roman"/>
                <a:cs typeface="Times New Roman"/>
              </a:rPr>
              <a:t>	http</a:t>
            </a:r>
            <a:r>
              <a:rPr lang="en-US" sz="1200" dirty="0">
                <a:latin typeface="Times New Roman"/>
                <a:cs typeface="Times New Roman"/>
              </a:rPr>
              <a:t>://www .</a:t>
            </a:r>
            <a:r>
              <a:rPr lang="en-US" sz="1200" dirty="0" err="1">
                <a:latin typeface="Times New Roman"/>
                <a:cs typeface="Times New Roman"/>
              </a:rPr>
              <a:t>bullyingstatistics.org</a:t>
            </a:r>
            <a:r>
              <a:rPr lang="en-US" sz="1200" dirty="0">
                <a:latin typeface="Times New Roman"/>
                <a:cs typeface="Times New Roman"/>
              </a:rPr>
              <a:t>/content/cyber-bullying-</a:t>
            </a:r>
            <a:r>
              <a:rPr lang="en-US" sz="1200" dirty="0" err="1">
                <a:latin typeface="Times New Roman"/>
                <a:cs typeface="Times New Roman"/>
              </a:rPr>
              <a:t>statistics.html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68580" indent="0">
              <a:buNone/>
            </a:pPr>
            <a:r>
              <a:rPr lang="en-US" sz="1200" dirty="0" err="1">
                <a:latin typeface="Times New Roman"/>
                <a:cs typeface="Times New Roman"/>
              </a:rPr>
              <a:t>Menzer</a:t>
            </a:r>
            <a:r>
              <a:rPr lang="en-US" sz="1200" dirty="0">
                <a:latin typeface="Times New Roman"/>
                <a:cs typeface="Times New Roman"/>
              </a:rPr>
              <a:t>, M., &amp; </a:t>
            </a:r>
            <a:r>
              <a:rPr lang="en-US" sz="1200" dirty="0" err="1">
                <a:latin typeface="Times New Roman"/>
                <a:cs typeface="Times New Roman"/>
              </a:rPr>
              <a:t>Torney-Purta</a:t>
            </a:r>
            <a:r>
              <a:rPr lang="en-US" sz="1200" dirty="0">
                <a:latin typeface="Times New Roman"/>
                <a:cs typeface="Times New Roman"/>
              </a:rPr>
              <a:t>, J. (2012). Individualism and socioeconomic diversity at school as related to </a:t>
            </a:r>
            <a:r>
              <a:rPr lang="en-US" sz="1200" dirty="0" smtClean="0">
                <a:latin typeface="Times New Roman"/>
                <a:cs typeface="Times New Roman"/>
              </a:rPr>
              <a:t>	perceptions </a:t>
            </a:r>
            <a:r>
              <a:rPr lang="en-US" sz="1200" dirty="0">
                <a:latin typeface="Times New Roman"/>
                <a:cs typeface="Times New Roman"/>
              </a:rPr>
              <a:t>of the frequency of peer aggression in fifteen countries. Journal Of Adolescence, </a:t>
            </a:r>
            <a:r>
              <a:rPr lang="en-US" sz="1200" dirty="0" smtClean="0">
                <a:latin typeface="Times New Roman"/>
                <a:cs typeface="Times New Roman"/>
              </a:rPr>
              <a:t>	35</a:t>
            </a:r>
            <a:r>
              <a:rPr lang="en-US" sz="1200" dirty="0">
                <a:latin typeface="Times New Roman"/>
                <a:cs typeface="Times New Roman"/>
              </a:rPr>
              <a:t>(5), 1285-1294.</a:t>
            </a:r>
            <a:endParaRPr lang="en-US" sz="1200" dirty="0">
              <a:latin typeface="Times New Roman"/>
              <a:cs typeface="Times New Roman"/>
            </a:endParaRPr>
          </a:p>
          <a:p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796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What is Bullying ?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7688"/>
            <a:ext cx="6777317" cy="422494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Intentional conduct, including verbal, physical, or written conduct, or an intentional electronic communication that creates a hostile educational environment by substantially interfering with a student’s or staff member’s educational benefits, opportunities, or performance, or with their physical or psychological well-being and is: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ullying 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9" y="762000"/>
            <a:ext cx="76968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5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51259"/>
            <a:ext cx="7024744" cy="1296957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Intimidation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066502"/>
            <a:ext cx="6777317" cy="17661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Intimidation</a:t>
            </a:r>
            <a:r>
              <a:rPr lang="en-US" sz="2000" dirty="0" smtClean="0"/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intentional action that seriously threatens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sense of fear and/or inferiority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adversely affects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one’s ability to participate in or benefit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educational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work setting.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1782828"/>
            <a:ext cx="3320091" cy="2133600"/>
          </a:xfrm>
          <a:prstGeom prst="rect">
            <a:avLst/>
          </a:prstGeom>
        </p:spPr>
      </p:pic>
      <p:pic>
        <p:nvPicPr>
          <p:cNvPr id="5" name="Picture 2" descr="D:\intimid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63" y="1782828"/>
            <a:ext cx="3583271" cy="21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2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6558"/>
            <a:ext cx="5961447" cy="579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0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5759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Alienation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People will not like you if you are not like them</a:t>
            </a:r>
          </a:p>
          <a:p>
            <a:r>
              <a:rPr lang="en-US" sz="3600" dirty="0"/>
              <a:t>Mostly happens during lunch or recess</a:t>
            </a:r>
          </a:p>
          <a:p>
            <a:r>
              <a:rPr lang="en-US" sz="3600" dirty="0"/>
              <a:t>Can include spreading rumors, publicly humiliating, social rejection, threat of exclusion from peer group, isolation, and ethnic slurs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8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255379"/>
            <a:ext cx="6777317" cy="57725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/>
              <a:t>What is she wearing?!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0419" y="1001389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Verbal</a:t>
            </a:r>
            <a:r>
              <a:rPr lang="en-US" dirty="0" smtClean="0"/>
              <a:t>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Bullying by saying or writing something hurtful about someone else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3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136</TotalTime>
  <Words>499</Words>
  <Application>Microsoft Macintosh PowerPoint</Application>
  <PresentationFormat>On-screen Show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Bullying</vt:lpstr>
      <vt:lpstr>What is Bullying ? </vt:lpstr>
      <vt:lpstr>PowerPoint Presentation</vt:lpstr>
      <vt:lpstr>Intimidation Bullying</vt:lpstr>
      <vt:lpstr>PowerPoint Presentation</vt:lpstr>
      <vt:lpstr>PowerPoint Presentation</vt:lpstr>
      <vt:lpstr>Social Alienation</vt:lpstr>
      <vt:lpstr>PowerPoint Presentation</vt:lpstr>
      <vt:lpstr>Verbal bullying</vt:lpstr>
      <vt:lpstr>Example: </vt:lpstr>
      <vt:lpstr>Physical Bullying</vt:lpstr>
      <vt:lpstr>Cyberbullying</vt:lpstr>
      <vt:lpstr>Cyberbullying: Why is it a problem?</vt:lpstr>
      <vt:lpstr>Cyberbullying happens often  </vt:lpstr>
      <vt:lpstr>Indirect Bullying</vt:lpstr>
      <vt:lpstr>PowerPoint Presentation</vt:lpstr>
      <vt:lpstr>How to prevent bullying</vt:lpstr>
      <vt:lpstr>Resources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Blacknitro</dc:creator>
  <cp:lastModifiedBy>Blacknitro</cp:lastModifiedBy>
  <cp:revision>13</cp:revision>
  <dcterms:created xsi:type="dcterms:W3CDTF">2012-10-15T23:49:14Z</dcterms:created>
  <dcterms:modified xsi:type="dcterms:W3CDTF">2012-10-25T16:59:33Z</dcterms:modified>
</cp:coreProperties>
</file>