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475FC-B0FC-5F4E-B0A5-51F41C34E0BE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60EFA-8C06-244A-96FB-D83AC9A4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7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connection.ebscohost.com</a:t>
            </a:r>
            <a:r>
              <a:rPr lang="en-US" dirty="0" smtClean="0"/>
              <a:t>/education/bullying-schools/definition-bullying-schools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60EFA-8C06-244A-96FB-D83AC9A499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76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1252190-8FE4-E447-BFF3-C14B7EC06616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C032AB-E79D-C342-B18C-3D1C449847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04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Verbal bullying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Definition: Bullying by saying or writing something hurtful about someone else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13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3807186" cy="3508977"/>
          </a:xfrm>
        </p:spPr>
        <p:txBody>
          <a:bodyPr/>
          <a:lstStyle/>
          <a:p>
            <a:r>
              <a:rPr lang="en-US" dirty="0"/>
              <a:t>An example of verbal bullying would be making fun of someone for what they look like or are wearing.</a:t>
            </a:r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1758" y="2323652"/>
            <a:ext cx="2746476" cy="300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18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07950"/>
            <a:ext cx="7024744" cy="824108"/>
          </a:xfrm>
        </p:spPr>
        <p:txBody>
          <a:bodyPr/>
          <a:lstStyle/>
          <a:p>
            <a:r>
              <a:rPr lang="en-US" dirty="0" smtClean="0"/>
              <a:t>Physical Bullying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32058"/>
            <a:ext cx="3361301" cy="50121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general, bullying is behavior by one person that intimidates another. Often, bullying involves a real or implied threat </a:t>
            </a:r>
            <a:r>
              <a:rPr lang="en-US" i="1" dirty="0"/>
              <a:t>of physical aggression</a:t>
            </a:r>
            <a:r>
              <a:rPr lang="en-US" dirty="0"/>
              <a:t> and is directed by a physically larger or older person toward someone smaller or younger.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57" y="1432058"/>
            <a:ext cx="3760100" cy="479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195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6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What is Bullying ?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7688"/>
            <a:ext cx="6777317" cy="4224942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Intentional conduct, including verbal, physical, or written conduct, or an intentional electronic communication that creates a hostile educational environment by substantially interfering with a student’s or staff member’s educational benefits, opportunities, or performance, or with their physical or psychological well-being and is: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38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51259"/>
            <a:ext cx="7024744" cy="1296957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Intimidation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Bullying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4066502"/>
            <a:ext cx="6777317" cy="176612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Intimidation</a:t>
            </a:r>
            <a:r>
              <a:rPr lang="en-US" sz="2000" dirty="0" smtClean="0"/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Subjection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intentional action that seriously threatens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induces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sense of fear and/or inferiority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which adversely affects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one’s ability to participate in or benefit from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educational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work setting.</a:t>
            </a:r>
          </a:p>
          <a:p>
            <a:endParaRPr lang="en-US" dirty="0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492" y="1782828"/>
            <a:ext cx="3320091" cy="2133600"/>
          </a:xfrm>
          <a:prstGeom prst="rect">
            <a:avLst/>
          </a:prstGeom>
        </p:spPr>
      </p:pic>
      <p:pic>
        <p:nvPicPr>
          <p:cNvPr id="5" name="Picture 2" descr="D:\intimida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963" y="1782828"/>
            <a:ext cx="3583271" cy="216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22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56558"/>
            <a:ext cx="5961447" cy="579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403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ullying pic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69" y="762000"/>
            <a:ext cx="7696862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850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25759"/>
            <a:ext cx="7848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1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82672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Learn to WALK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Most socially initiated problem behavior is maintained by peer attention.</a:t>
            </a:r>
          </a:p>
          <a:p>
            <a:r>
              <a:rPr lang="en-US" sz="3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Victim behavior inadvertently maintains taunt, tease, intimidate, harassment  behavior.</a:t>
            </a:r>
          </a:p>
          <a:p>
            <a:r>
              <a:rPr lang="en-US" sz="3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Build social reward for victim for “walking away”</a:t>
            </a:r>
          </a:p>
          <a:p>
            <a:endParaRPr lang="en-US" dirty="0" smtClean="0"/>
          </a:p>
          <a:p>
            <a:endParaRPr lang="en-US" dirty="0"/>
          </a:p>
          <a:p>
            <a:pPr marL="68580" lvl="1" indent="0" algn="ctr">
              <a:buNone/>
            </a:pPr>
            <a:r>
              <a:rPr lang="en-US" sz="3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 not reward inappropriate behavior.</a:t>
            </a:r>
          </a:p>
          <a:p>
            <a:pPr marL="6858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68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Alienation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/>
              <a:t>People will not like you if you are not like them</a:t>
            </a:r>
          </a:p>
          <a:p>
            <a:r>
              <a:rPr lang="en-US" sz="3600" dirty="0"/>
              <a:t>Mostly happens during lunch or recess</a:t>
            </a:r>
          </a:p>
          <a:p>
            <a:r>
              <a:rPr lang="en-US" sz="3600" dirty="0"/>
              <a:t>Can include spreading rumors, publicly humiliating, social rejection, threat of exclusion from peer group, isolation, and ethnic slurs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78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5255379"/>
            <a:ext cx="6777317" cy="577250"/>
          </a:xfrm>
        </p:spPr>
        <p:txBody>
          <a:bodyPr/>
          <a:lstStyle/>
          <a:p>
            <a:pPr marL="68580" indent="0" algn="ctr">
              <a:buNone/>
            </a:pPr>
            <a:r>
              <a:rPr lang="en-US" dirty="0"/>
              <a:t>What is she wearing?!</a:t>
            </a:r>
          </a:p>
        </p:txBody>
      </p:sp>
      <p:pic>
        <p:nvPicPr>
          <p:cNvPr id="4" name="Picture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10419" y="1001389"/>
            <a:ext cx="54864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83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53</TotalTime>
  <Words>284</Words>
  <Application>Microsoft Macintosh PowerPoint</Application>
  <PresentationFormat>On-screen Show (4:3)</PresentationFormat>
  <Paragraphs>25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PowerPoint Presentation</vt:lpstr>
      <vt:lpstr>What is Bullying ? </vt:lpstr>
      <vt:lpstr>Intimidation Bullying</vt:lpstr>
      <vt:lpstr>PowerPoint Presentation</vt:lpstr>
      <vt:lpstr>PowerPoint Presentation</vt:lpstr>
      <vt:lpstr>PowerPoint Presentation</vt:lpstr>
      <vt:lpstr>Learn to WALK AWAY</vt:lpstr>
      <vt:lpstr>Social Alienation</vt:lpstr>
      <vt:lpstr>PowerPoint Presentation</vt:lpstr>
      <vt:lpstr>Verbal bullying</vt:lpstr>
      <vt:lpstr>Example: </vt:lpstr>
      <vt:lpstr>Physical Bullying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Blacknitro</dc:creator>
  <cp:lastModifiedBy>Blacknitro</cp:lastModifiedBy>
  <cp:revision>3</cp:revision>
  <dcterms:created xsi:type="dcterms:W3CDTF">2012-10-15T23:49:14Z</dcterms:created>
  <dcterms:modified xsi:type="dcterms:W3CDTF">2012-10-16T00:42:35Z</dcterms:modified>
</cp:coreProperties>
</file>