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2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30D51-2787-AB44-984A-2043331174E0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66303-FD5C-D746-BDB0-34D8E9324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41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166303-FD5C-D746-BDB0-34D8E9324D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95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9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17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7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2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1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7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6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1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4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2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2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50212-248A-5341-91D0-5A6ABDBEC1CC}" type="datetimeFigureOut">
              <a:rPr lang="en-US" smtClean="0"/>
              <a:t>10/24/12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043A0-6714-EC4E-AC20-6A10D28989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7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52122"/>
            <a:ext cx="7772400" cy="1218438"/>
          </a:xfrm>
        </p:spPr>
        <p:txBody>
          <a:bodyPr>
            <a:normAutofit/>
          </a:bodyPr>
          <a:lstStyle/>
          <a:p>
            <a:r>
              <a:rPr lang="en-US" dirty="0" smtClean="0"/>
              <a:t>Indirect Bullying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6074" y="476250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6249" y="2357981"/>
            <a:ext cx="4227622" cy="433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27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19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095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Indirect bullying includes the spreading of rumors, gossip and excluding other people from your “groups” or cliques. It can also include negative body language and “dirty looks”.</a:t>
            </a:r>
          </a:p>
          <a:p>
            <a:r>
              <a:rPr lang="en-US" sz="2800" dirty="0" smtClean="0"/>
              <a:t>This type of bullying is most common in females.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4" name="Picture 3" descr="the-gossip-page-pink_medium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292" y="76200"/>
            <a:ext cx="5080000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917" y="3949097"/>
            <a:ext cx="3393093" cy="267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81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47</Words>
  <Application>Microsoft Macintosh PowerPoint</Application>
  <PresentationFormat>On-screen Show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Indirect Bullying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Indirect Bullying</dc:title>
  <dc:creator>Megan Johnson</dc:creator>
  <cp:lastModifiedBy>Megan Johnson</cp:lastModifiedBy>
  <cp:revision>3</cp:revision>
  <dcterms:created xsi:type="dcterms:W3CDTF">2012-10-24T17:13:07Z</dcterms:created>
  <dcterms:modified xsi:type="dcterms:W3CDTF">2012-10-24T17:52:00Z</dcterms:modified>
</cp:coreProperties>
</file>