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3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DC3BF9-185D-423C-AE11-12E8946695FB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D1B47-4B35-4A79-A7FE-44B69F7F4AC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Watson provides many useful concepts for implementation in nursing</a:t>
            </a:r>
            <a:r>
              <a:rPr lang="en-US" baseline="0" dirty="0" smtClean="0"/>
              <a:t> </a:t>
            </a:r>
            <a:r>
              <a:rPr lang="en-US" dirty="0" smtClean="0"/>
              <a:t>. Jean Watson’s theories ranges from the biophysical through the intrapersonal, each nurse takes</a:t>
            </a:r>
            <a:r>
              <a:rPr lang="en-US" baseline="0" dirty="0" smtClean="0"/>
              <a:t> an active role </a:t>
            </a:r>
            <a:r>
              <a:rPr lang="en-US" dirty="0" smtClean="0"/>
              <a:t>in the client’s struggle towards self-actualization . And finally with Watson theory a nurse</a:t>
            </a:r>
            <a:r>
              <a:rPr lang="en-US" baseline="0" dirty="0" smtClean="0"/>
              <a:t> </a:t>
            </a:r>
            <a:r>
              <a:rPr lang="en-US" dirty="0" smtClean="0"/>
              <a:t>is</a:t>
            </a:r>
            <a:r>
              <a:rPr lang="en-US" baseline="0" dirty="0" smtClean="0"/>
              <a:t> </a:t>
            </a:r>
            <a:r>
              <a:rPr lang="en-US" dirty="0" smtClean="0"/>
              <a:t>able to</a:t>
            </a:r>
            <a:r>
              <a:rPr lang="en-US" baseline="0" dirty="0" smtClean="0"/>
              <a:t> </a:t>
            </a:r>
            <a:r>
              <a:rPr lang="en-US" dirty="0" smtClean="0"/>
              <a:t>tie together many other theories commonly used in nursing education 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Current Nursing, (2010). Jean</a:t>
            </a:r>
            <a:r>
              <a:rPr lang="en-US" sz="1200" baseline="0" dirty="0" smtClean="0">
                <a:latin typeface="Times New Roman" pitchFamily="18" charset="0"/>
                <a:cs typeface="Times New Roman" pitchFamily="18" charset="0"/>
              </a:rPr>
              <a:t> Watson’s Philosophy of Nursing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Current Nursing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(2010, October 15) . Retrieved from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	http://currentnursing.com/nursing_theory/Watson.html.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Marchx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BB (1995) . Watson's theory of caring: a model for implementation in practice. Journal of Nursing Care and Quality.  1995 Jul;9(4):43-54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Retreived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from: http://www.ncbi.nlm.nih.gov/pubmed/7640385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0D1B47-4B35-4A79-A7FE-44B69F7F4AC9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5866-9B6A-4B85-9830-B4E6E97B2DF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8670-90E5-4E80-9944-57FEDCE4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5866-9B6A-4B85-9830-B4E6E97B2DF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8670-90E5-4E80-9944-57FEDCE4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5866-9B6A-4B85-9830-B4E6E97B2DF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8670-90E5-4E80-9944-57FEDCE4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5866-9B6A-4B85-9830-B4E6E97B2DF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8670-90E5-4E80-9944-57FEDCE4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5866-9B6A-4B85-9830-B4E6E97B2DF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8670-90E5-4E80-9944-57FEDCE4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5866-9B6A-4B85-9830-B4E6E97B2DF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8670-90E5-4E80-9944-57FEDCE4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5866-9B6A-4B85-9830-B4E6E97B2DF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8670-90E5-4E80-9944-57FEDCE4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5866-9B6A-4B85-9830-B4E6E97B2DF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8670-90E5-4E80-9944-57FEDCE4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5866-9B6A-4B85-9830-B4E6E97B2DF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8670-90E5-4E80-9944-57FEDCE4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5866-9B6A-4B85-9830-B4E6E97B2DF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8670-90E5-4E80-9944-57FEDCE4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15866-9B6A-4B85-9830-B4E6E97B2DF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A8670-90E5-4E80-9944-57FEDCE405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15866-9B6A-4B85-9830-B4E6E97B2DF6}" type="datetimeFigureOut">
              <a:rPr lang="en-US" smtClean="0"/>
              <a:t>10/15/2010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A8670-90E5-4E80-9944-57FEDCE405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Implementation Theory into nursing practice (cont’d)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According to Watson</a:t>
            </a:r>
            <a:r>
              <a:rPr lang="en-US" b="1" dirty="0" smtClean="0"/>
              <a:t>, “</a:t>
            </a:r>
            <a:r>
              <a:rPr lang="en-US" dirty="0" smtClean="0"/>
              <a:t>a theory is an imaginative grouping of knowledge, ideas and experiences that are represented symbolically and seek to illuminate a given phenomenon”</a:t>
            </a:r>
            <a:endParaRPr lang="en-US" dirty="0" smtClean="0"/>
          </a:p>
          <a:p>
            <a:pPr algn="just">
              <a:buFont typeface="Arial"/>
              <a:buChar char="•"/>
            </a:pPr>
            <a:r>
              <a:rPr lang="en-US" dirty="0" smtClean="0"/>
              <a:t>Watson’s science of caring suggests that the nurse recognize and assist with each of the interrelated needs in order to reach the highest order need of self-actualization.</a:t>
            </a:r>
          </a:p>
          <a:p>
            <a:pPr algn="just">
              <a:buFont typeface="Arial"/>
              <a:buChar char="•"/>
            </a:pPr>
            <a:r>
              <a:rPr lang="en-US" dirty="0" smtClean="0"/>
              <a:t>Watson also indicates that needs are interrelated.</a:t>
            </a:r>
            <a:endParaRPr lang="en-US" dirty="0" smtClean="0"/>
          </a:p>
          <a:p>
            <a:pPr algn="just">
              <a:buFont typeface="Arial"/>
              <a:buChar char="•"/>
            </a:pPr>
            <a:r>
              <a:rPr lang="en-US" dirty="0" smtClean="0"/>
              <a:t>In a recent study in the Journal of Nursing Care and Quality of theory-based nursing practice of Jean Watson it has shown to increased job satisfaction among staff, shortened hospital length of stay, and reduced health care costs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192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Implementation Theory into nursing practice (cont’d)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Implementation Theory into nursing practice (cont’d)</dc:title>
  <dc:creator>kruse</dc:creator>
  <cp:lastModifiedBy>kruse</cp:lastModifiedBy>
  <cp:revision>21</cp:revision>
  <dcterms:created xsi:type="dcterms:W3CDTF">2010-10-16T02:33:58Z</dcterms:created>
  <dcterms:modified xsi:type="dcterms:W3CDTF">2010-10-16T05:54:05Z</dcterms:modified>
</cp:coreProperties>
</file>