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1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56579-83FB-4ABE-96ED-8BC457168B1C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CB834-C919-4369-8F3D-5ABB01F5BF3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Retrieved</a:t>
            </a:r>
            <a:r>
              <a:rPr lang="en-US" baseline="0" dirty="0" smtClean="0"/>
              <a:t> from currentnursing.com/</a:t>
            </a:r>
            <a:r>
              <a:rPr lang="en-US" baseline="0" dirty="0" err="1" smtClean="0"/>
              <a:t>nursing_theory</a:t>
            </a:r>
            <a:r>
              <a:rPr lang="en-US" baseline="0" smtClean="0"/>
              <a:t>/watson.html.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CB834-C919-4369-8F3D-5ABB01F5BF31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4725-F522-4172-BA84-B297A6D55CDF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B4AE-F43B-4CD6-8B50-86EFF6EE5B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4725-F522-4172-BA84-B297A6D55CDF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B4AE-F43B-4CD6-8B50-86EFF6EE5B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4725-F522-4172-BA84-B297A6D55CDF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B4AE-F43B-4CD6-8B50-86EFF6EE5B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4725-F522-4172-BA84-B297A6D55CDF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B4AE-F43B-4CD6-8B50-86EFF6EE5B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4725-F522-4172-BA84-B297A6D55CDF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B4AE-F43B-4CD6-8B50-86EFF6EE5B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4725-F522-4172-BA84-B297A6D55CDF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B4AE-F43B-4CD6-8B50-86EFF6EE5B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4725-F522-4172-BA84-B297A6D55CDF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B4AE-F43B-4CD6-8B50-86EFF6EE5B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4725-F522-4172-BA84-B297A6D55CDF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B4AE-F43B-4CD6-8B50-86EFF6EE5B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4725-F522-4172-BA84-B297A6D55CDF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B4AE-F43B-4CD6-8B50-86EFF6EE5B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4725-F522-4172-BA84-B297A6D55CDF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B4AE-F43B-4CD6-8B50-86EFF6EE5B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4725-F522-4172-BA84-B297A6D55CDF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B4AE-F43B-4CD6-8B50-86EFF6EE5B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74725-F522-4172-BA84-B297A6D55CDF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DB4AE-F43B-4CD6-8B50-86EFF6EE5BE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7772400" cy="1470025"/>
          </a:xfrm>
        </p:spPr>
        <p:txBody>
          <a:bodyPr/>
          <a:lstStyle/>
          <a:p>
            <a:r>
              <a:rPr lang="en-US" dirty="0" smtClean="0"/>
              <a:t>Implementation of Theory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524000"/>
            <a:ext cx="6934200" cy="41148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q"/>
            </a:pPr>
            <a:r>
              <a:rPr lang="en-US" sz="2000" dirty="0" smtClean="0"/>
              <a:t> </a:t>
            </a:r>
            <a:r>
              <a:rPr lang="en-US" sz="2400" dirty="0" smtClean="0"/>
              <a:t>Communication is the key to establishing a trusting relationship with a patient.</a:t>
            </a:r>
          </a:p>
          <a:p>
            <a:pPr algn="l">
              <a:buFont typeface="Wingdings" pitchFamily="2" charset="2"/>
              <a:buChar char="q"/>
            </a:pPr>
            <a:r>
              <a:rPr lang="en-US" sz="2400" dirty="0"/>
              <a:t> </a:t>
            </a:r>
            <a:r>
              <a:rPr lang="en-US" sz="2400" dirty="0" smtClean="0"/>
              <a:t>Getting to know the whole person, their beliefs, thoughts, and feelings to the nature of what they are seeking care for. </a:t>
            </a:r>
          </a:p>
          <a:p>
            <a:pPr algn="l">
              <a:buFont typeface="Wingdings" pitchFamily="2" charset="2"/>
              <a:buChar char="q"/>
            </a:pPr>
            <a:r>
              <a:rPr lang="en-US" sz="2400" dirty="0"/>
              <a:t> </a:t>
            </a:r>
            <a:r>
              <a:rPr lang="en-US" sz="2400" dirty="0" smtClean="0"/>
              <a:t>The nurse must know her own values and beliefs before she can actively assist and understand how to take care of the patient holistically.  </a:t>
            </a:r>
          </a:p>
          <a:p>
            <a:pPr algn="l">
              <a:buFont typeface="Wingdings" pitchFamily="2" charset="2"/>
              <a:buChar char="q"/>
            </a:pPr>
            <a:r>
              <a:rPr lang="en-US" sz="2400" dirty="0"/>
              <a:t> </a:t>
            </a:r>
            <a:r>
              <a:rPr lang="en-US" sz="2400" dirty="0" smtClean="0"/>
              <a:t>The environment is conducive to holistic care it must be supportive, protective, and spiritual.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92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Implementation of Theory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Implementation of Theory</dc:title>
  <dc:creator>Lori</dc:creator>
  <cp:lastModifiedBy>Lori</cp:lastModifiedBy>
  <cp:revision>2</cp:revision>
  <dcterms:created xsi:type="dcterms:W3CDTF">2010-10-13T22:15:42Z</dcterms:created>
  <dcterms:modified xsi:type="dcterms:W3CDTF">2010-10-13T22:27:47Z</dcterms:modified>
</cp:coreProperties>
</file>