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61908-5A3D-4B95-BE13-2B03BE65BA92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C85C8-0E52-4675-9534-0825B84019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85C8-0E52-4675-9534-0825B84019C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85C8-0E52-4675-9534-0825B84019C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85C8-0E52-4675-9534-0825B84019C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85C8-0E52-4675-9534-0825B84019C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85C8-0E52-4675-9534-0825B84019C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BE49-7A74-4E82-A0E9-E7CB6A986D3C}" type="datetimeFigureOut">
              <a:rPr lang="en-US" smtClean="0"/>
              <a:t>11/30/2010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E9C80-8360-40EB-AA87-FCC6A3EB82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Preferences on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Asians believe in Holistic Care encompassing spiritual, societal, physically, and emotionally.</a:t>
            </a:r>
          </a:p>
          <a:p>
            <a:r>
              <a:rPr lang="en-US" dirty="0" smtClean="0"/>
              <a:t>Attending disharmony , restoration of harmony or balance is the key to good health.</a:t>
            </a:r>
          </a:p>
          <a:p>
            <a:r>
              <a:rPr lang="en-US" dirty="0" smtClean="0"/>
              <a:t>They are more likely to show much attention to physical sensations, diet, sleep, social rules, and spiritual activities.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Preferences on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Asians also describe distress in somatic forms</a:t>
            </a:r>
          </a:p>
          <a:p>
            <a:r>
              <a:rPr lang="en-US" dirty="0" smtClean="0"/>
              <a:t>Example includes one may think the heart causes anxiety, uncertainty, and fear.</a:t>
            </a:r>
          </a:p>
          <a:p>
            <a:r>
              <a:rPr lang="en-US" dirty="0" smtClean="0"/>
              <a:t>Depression was described as anger, physical pain, and social discard.</a:t>
            </a:r>
          </a:p>
          <a:p>
            <a:r>
              <a:rPr lang="en-US" dirty="0" smtClean="0"/>
              <a:t>For one who does not know this it is difficult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Impact of Preferences on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Chances of  an Asian patient not sharing the physical interpretation and a nurse not acknowledging it at all leads a nurse to miss out on valuable information. </a:t>
            </a:r>
          </a:p>
          <a:p>
            <a:r>
              <a:rPr lang="en-US" dirty="0" smtClean="0"/>
              <a:t>Also the distress they experience signifies to society  their inability to </a:t>
            </a:r>
            <a:r>
              <a:rPr lang="en-US" dirty="0" err="1" smtClean="0"/>
              <a:t>fullfill</a:t>
            </a:r>
            <a:r>
              <a:rPr lang="en-US" dirty="0" smtClean="0"/>
              <a:t> their social roles and them not having proper relationships with others and the family in the spiritual world.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Preferences on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nurse now has to delve deeper and ask for interpretations to make the right nursing diagnosis. </a:t>
            </a:r>
          </a:p>
          <a:p>
            <a:r>
              <a:rPr lang="en-US" dirty="0" smtClean="0"/>
              <a:t>Nurses have to remain nonjudgmental of the patient. </a:t>
            </a:r>
          </a:p>
          <a:p>
            <a:r>
              <a:rPr lang="en-US" dirty="0" smtClean="0"/>
              <a:t>Nurses also need to understand the importance of society and spirituality of the patient.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Preferences on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biggest impact is seen by inquiring about the patient’s religion for they may be </a:t>
            </a:r>
            <a:r>
              <a:rPr lang="en-US" dirty="0" err="1" smtClean="0"/>
              <a:t>buddhist</a:t>
            </a:r>
            <a:r>
              <a:rPr lang="en-US" dirty="0" smtClean="0"/>
              <a:t> or Taoist and which spirituality will be a great focus in the viewing of the patients health.</a:t>
            </a:r>
          </a:p>
          <a:p>
            <a:r>
              <a:rPr lang="en-US" dirty="0" smtClean="0"/>
              <a:t>Nurses need to be aware of their patient in order to give diagnosis, work with patient, not offend the patient and have a better understanding of feelings, attitudes, and distress of </a:t>
            </a:r>
            <a:r>
              <a:rPr lang="en-US" smtClean="0"/>
              <a:t>the patient.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306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Impact of Preferences on Nursing Care</vt:lpstr>
      <vt:lpstr>Impact of Preferences on Nursing Care</vt:lpstr>
      <vt:lpstr>Impact of Preferences on Nursing Care</vt:lpstr>
      <vt:lpstr>Impact of Preferences on Nursing Care</vt:lpstr>
      <vt:lpstr>Impact of Preferences on Nursing Care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 Baby</dc:creator>
  <cp:lastModifiedBy>Bri Baby</cp:lastModifiedBy>
  <cp:revision>5</cp:revision>
  <dcterms:created xsi:type="dcterms:W3CDTF">2010-12-01T01:22:21Z</dcterms:created>
  <dcterms:modified xsi:type="dcterms:W3CDTF">2010-12-01T02:05:47Z</dcterms:modified>
</cp:coreProperties>
</file>