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3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EF7F6-848A-434B-8612-8F3AB3422DA7}" type="datetimeFigureOut">
              <a:rPr lang="en-US" smtClean="0"/>
              <a:t>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9B461-6B5D-4EA5-837C-DE1AF34DDC2C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534400" cy="1089025"/>
          </a:xfrm>
        </p:spPr>
        <p:txBody>
          <a:bodyPr/>
          <a:lstStyle/>
          <a:p>
            <a:r>
              <a:rPr lang="en-US" dirty="0" smtClean="0"/>
              <a:t>   Imogene King, </a:t>
            </a:r>
            <a:r>
              <a:rPr lang="en-US" sz="2800" dirty="0" err="1" smtClean="0"/>
              <a:t>EdD</a:t>
            </a:r>
            <a:r>
              <a:rPr lang="en-US" sz="2800" dirty="0" smtClean="0"/>
              <a:t>, RN, FAAN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310" y="5334000"/>
            <a:ext cx="7785001" cy="861420"/>
          </a:xfrm>
        </p:spPr>
        <p:txBody>
          <a:bodyPr>
            <a:noAutofit/>
          </a:bodyPr>
          <a:lstStyle/>
          <a:p>
            <a:r>
              <a:rPr lang="en-US" dirty="0"/>
              <a:t>By: Gentry Scott, Adam Moon, </a:t>
            </a:r>
            <a:r>
              <a:rPr lang="en-US" dirty="0" smtClean="0"/>
              <a:t>Ashley </a:t>
            </a:r>
            <a:r>
              <a:rPr lang="en-US" dirty="0" err="1" smtClean="0"/>
              <a:t>Winnett</a:t>
            </a:r>
            <a:r>
              <a:rPr lang="en-US" dirty="0" smtClean="0"/>
              <a:t>, Theresa </a:t>
            </a:r>
            <a:r>
              <a:rPr lang="en-US" dirty="0" err="1" smtClean="0"/>
              <a:t>Pollum</a:t>
            </a:r>
            <a:r>
              <a:rPr lang="en-US" dirty="0" smtClean="0"/>
              <a:t>, Sara </a:t>
            </a:r>
            <a:r>
              <a:rPr lang="en-US" dirty="0" err="1" smtClean="0"/>
              <a:t>Uphoff</a:t>
            </a:r>
            <a:r>
              <a:rPr lang="en-US" dirty="0" smtClean="0"/>
              <a:t>, Morgan Murphy, Amanda </a:t>
            </a:r>
            <a:r>
              <a:rPr lang="en-US" dirty="0" err="1" smtClean="0"/>
              <a:t>Michalec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600200"/>
            <a:ext cx="2667000" cy="339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1853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Theory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752600"/>
            <a:ext cx="6534358" cy="36512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Perception</a:t>
            </a:r>
          </a:p>
          <a:p>
            <a:r>
              <a:rPr lang="en-US" sz="3600" dirty="0" smtClean="0"/>
              <a:t>Transaction</a:t>
            </a:r>
          </a:p>
          <a:p>
            <a:r>
              <a:rPr lang="en-US" sz="3600" dirty="0" smtClean="0"/>
              <a:t>Satisfaction</a:t>
            </a:r>
          </a:p>
          <a:p>
            <a:r>
              <a:rPr lang="en-US" sz="3600" dirty="0" smtClean="0"/>
              <a:t>Growth and Development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02526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125113" cy="924475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76400"/>
            <a:ext cx="8686800" cy="41846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Erratum... "Viewpoint: use of King's conceptual system, nursing informatics, and nursing classification systems for global communication" by Mary B. Killeen, PhD, RN, CNAA, BC, and Imogene M. King, </a:t>
            </a:r>
            <a:r>
              <a:rPr lang="en-US" dirty="0" err="1"/>
              <a:t>EdD</a:t>
            </a:r>
            <a:r>
              <a:rPr lang="en-US" dirty="0"/>
              <a:t>, RN, FAAN. (2007). </a:t>
            </a:r>
            <a:r>
              <a:rPr lang="en-US" i="1" dirty="0"/>
              <a:t>International Journal of Nursing Terminologies &amp; Classifications</a:t>
            </a:r>
            <a:r>
              <a:rPr lang="en-US" dirty="0"/>
              <a:t>, 18(4), 156. Retrieved from </a:t>
            </a:r>
            <a:r>
              <a:rPr lang="en-US" dirty="0" err="1"/>
              <a:t>EBSCO</a:t>
            </a:r>
            <a:r>
              <a:rPr lang="en-US" i="1" dirty="0" err="1"/>
              <a:t>host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Chitty</a:t>
            </a:r>
            <a:r>
              <a:rPr lang="en-US" dirty="0"/>
              <a:t>, K.K., &amp; Black, B.P. (2010). </a:t>
            </a:r>
            <a:r>
              <a:rPr lang="en-US" i="1" dirty="0"/>
              <a:t>Professional nursing: Concepts and challenges </a:t>
            </a:r>
            <a:r>
              <a:rPr lang="en-US" dirty="0"/>
              <a:t>(6</a:t>
            </a:r>
            <a:r>
              <a:rPr lang="en-US" baseline="30000" dirty="0"/>
              <a:t>th</a:t>
            </a:r>
            <a:r>
              <a:rPr lang="en-US" dirty="0"/>
              <a:t> Ed.), St.    Louis, MO: Saunders Elsevier.  </a:t>
            </a:r>
            <a:endParaRPr lang="en-US" dirty="0" smtClean="0"/>
          </a:p>
          <a:p>
            <a:r>
              <a:rPr lang="en-US" dirty="0" err="1"/>
              <a:t>Hanucharurnkul</a:t>
            </a:r>
            <a:r>
              <a:rPr lang="en-US" dirty="0"/>
              <a:t>, S. (1989). Comparative analysis of Orem's and King's theories. </a:t>
            </a:r>
            <a:r>
              <a:rPr lang="en-US" i="1" dirty="0"/>
              <a:t>Journal of Advanced Nursing</a:t>
            </a:r>
            <a:r>
              <a:rPr lang="en-US" dirty="0"/>
              <a:t>, 14(5), 365-372. Retrieved from </a:t>
            </a:r>
            <a:r>
              <a:rPr lang="en-US" dirty="0" err="1"/>
              <a:t>EBSCO</a:t>
            </a:r>
            <a:r>
              <a:rPr lang="en-US" i="1" dirty="0" err="1"/>
              <a:t>host</a:t>
            </a:r>
            <a:r>
              <a:rPr lang="en-US" dirty="0"/>
              <a:t>.</a:t>
            </a:r>
          </a:p>
          <a:p>
            <a:r>
              <a:rPr lang="en-US" dirty="0"/>
              <a:t>Lavin, M., &amp; Killeen, M. (2008). Tribute to Imogene King. </a:t>
            </a:r>
            <a:r>
              <a:rPr lang="en-US" i="1" dirty="0"/>
              <a:t>International Journal of Nursing Terminologies &amp; Classifications</a:t>
            </a:r>
            <a:r>
              <a:rPr lang="en-US" dirty="0"/>
              <a:t>, 19(2), 44-47. Retrieved from </a:t>
            </a:r>
            <a:r>
              <a:rPr lang="en-US" dirty="0" err="1"/>
              <a:t>EBSCO</a:t>
            </a:r>
            <a:r>
              <a:rPr lang="en-US" i="1" dirty="0" err="1"/>
              <a:t>host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0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11163"/>
            <a:ext cx="7125112" cy="405143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Born</a:t>
            </a:r>
          </a:p>
          <a:p>
            <a:r>
              <a:rPr lang="en-US" sz="3600" dirty="0" smtClean="0"/>
              <a:t>Midwest 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/>
              <a:t> </a:t>
            </a:r>
            <a:r>
              <a:rPr lang="en-US" sz="3600" dirty="0" smtClean="0"/>
              <a:t>upbringing</a:t>
            </a:r>
          </a:p>
          <a:p>
            <a:r>
              <a:rPr lang="en-US" sz="3600" dirty="0" smtClean="0"/>
              <a:t>Death</a:t>
            </a:r>
            <a:endParaRPr lang="en-US" sz="3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447800"/>
            <a:ext cx="3450101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6493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914401"/>
            <a:ext cx="7125112" cy="494439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BSN</a:t>
            </a:r>
          </a:p>
          <a:p>
            <a:r>
              <a:rPr lang="en-US" sz="4000" dirty="0" smtClean="0"/>
              <a:t>MSN</a:t>
            </a:r>
          </a:p>
          <a:p>
            <a:r>
              <a:rPr lang="en-US" sz="4000" dirty="0" smtClean="0"/>
              <a:t>Doctorate</a:t>
            </a:r>
            <a:endParaRPr lang="en-US" sz="4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371600"/>
            <a:ext cx="3276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912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7125113" cy="924475"/>
          </a:xfrm>
        </p:spPr>
        <p:txBody>
          <a:bodyPr/>
          <a:lstStyle/>
          <a:p>
            <a:r>
              <a:rPr lang="en-US" dirty="0" smtClean="0"/>
              <a:t>Accolades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534400" cy="433479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Honorary Doctorate of Philosophy</a:t>
            </a:r>
          </a:p>
          <a:p>
            <a:r>
              <a:rPr lang="en-US" sz="3600" dirty="0" smtClean="0"/>
              <a:t>Jessie M. Scott Award</a:t>
            </a:r>
          </a:p>
          <a:p>
            <a:r>
              <a:rPr lang="en-US" sz="3600" dirty="0" smtClean="0"/>
              <a:t>ANA Hall of Fame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09606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372555" cy="924475"/>
          </a:xfrm>
        </p:spPr>
        <p:txBody>
          <a:bodyPr/>
          <a:lstStyle/>
          <a:p>
            <a:r>
              <a:rPr lang="en-US" dirty="0" smtClean="0"/>
              <a:t>Imogene’s Goal Attainment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066800"/>
            <a:ext cx="7125112" cy="261223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Introduced in 60’s</a:t>
            </a:r>
          </a:p>
          <a:p>
            <a:r>
              <a:rPr lang="en-US" sz="2400" dirty="0" smtClean="0"/>
              <a:t>Nurse-patient interactions are vital for attainment of patient’s health goals. 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365630"/>
            <a:ext cx="3590925" cy="3263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2516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Experience as nurse and reflection</a:t>
            </a:r>
          </a:p>
          <a:p>
            <a:r>
              <a:rPr lang="en-US" sz="3600" dirty="0" smtClean="0"/>
              <a:t>Director of outpatient clinic @ St. Johns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33146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81000"/>
            <a:ext cx="8915400" cy="1153075"/>
          </a:xfrm>
        </p:spPr>
        <p:txBody>
          <a:bodyPr/>
          <a:lstStyle/>
          <a:p>
            <a:r>
              <a:rPr lang="en-US" dirty="0" smtClean="0"/>
              <a:t>Basic Concepts of Goal Attainment Theory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1371600" y="1981200"/>
            <a:ext cx="7125112" cy="4487198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Transaction</a:t>
            </a:r>
          </a:p>
          <a:p>
            <a:pPr marL="0" indent="0">
              <a:buNone/>
            </a:pPr>
            <a:r>
              <a:rPr lang="en-US" sz="3200" dirty="0"/>
              <a:t>		</a:t>
            </a:r>
            <a:r>
              <a:rPr lang="en-US" sz="3200" dirty="0" smtClean="0"/>
              <a:t>-interaction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-perception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-communication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-role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-stress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-growth and development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239908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Implementation of Theory into our nursing practice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1.) Person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4175920" cy="576262"/>
          </a:xfrm>
        </p:spPr>
        <p:txBody>
          <a:bodyPr/>
          <a:lstStyle/>
          <a:p>
            <a:r>
              <a:rPr lang="en-US" sz="3600" dirty="0" smtClean="0"/>
              <a:t>2.) Environment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36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Implementation of Theory into our nursing practice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12927"/>
            <a:ext cx="4023519" cy="576262"/>
          </a:xfrm>
        </p:spPr>
        <p:txBody>
          <a:bodyPr/>
          <a:lstStyle/>
          <a:p>
            <a:r>
              <a:rPr lang="en-US" sz="3600" dirty="0" smtClean="0"/>
              <a:t>3.) Environment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600" dirty="0" smtClean="0"/>
              <a:t>4.) Nursing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37519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TC101972873[[fn=Summer]]</Template>
  <TotalTime>1572</TotalTime>
  <Words>291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Summer</vt:lpstr>
      <vt:lpstr>   Imogene King, EdD, RN, FAAN</vt:lpstr>
      <vt:lpstr>Biography</vt:lpstr>
      <vt:lpstr>Education</vt:lpstr>
      <vt:lpstr>Accolades</vt:lpstr>
      <vt:lpstr>Imogene’s Goal Attainment Theory</vt:lpstr>
      <vt:lpstr>Development of Theory</vt:lpstr>
      <vt:lpstr>Basic Concepts of Goal Attainment Theory</vt:lpstr>
      <vt:lpstr>Implementation of Theory into our nursing practice</vt:lpstr>
      <vt:lpstr>Implementation of Theory into our nursing practice</vt:lpstr>
      <vt:lpstr>Summary of Theory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</dc:creator>
  <cp:lastModifiedBy>Ryan</cp:lastModifiedBy>
  <cp:revision>12</cp:revision>
  <dcterms:created xsi:type="dcterms:W3CDTF">2011-02-20T03:55:40Z</dcterms:created>
  <dcterms:modified xsi:type="dcterms:W3CDTF">2011-02-21T06:07:41Z</dcterms:modified>
</cp:coreProperties>
</file>