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1F01-1D85-4F56-8A39-49D1A3625797}" type="datetimeFigureOut">
              <a:rPr lang="en-US" smtClean="0"/>
              <a:t>3/18/2011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C6C3C-A986-4FA5-86D1-959F1A66A5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096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1F01-1D85-4F56-8A39-49D1A3625797}" type="datetimeFigureOut">
              <a:rPr lang="en-US" smtClean="0"/>
              <a:t>3/18/2011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C6C3C-A986-4FA5-86D1-959F1A66A5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604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1F01-1D85-4F56-8A39-49D1A3625797}" type="datetimeFigureOut">
              <a:rPr lang="en-US" smtClean="0"/>
              <a:t>3/18/2011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C6C3C-A986-4FA5-86D1-959F1A66A5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053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1F01-1D85-4F56-8A39-49D1A3625797}" type="datetimeFigureOut">
              <a:rPr lang="en-US" smtClean="0"/>
              <a:t>3/18/2011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C6C3C-A986-4FA5-86D1-959F1A66A5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891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1F01-1D85-4F56-8A39-49D1A3625797}" type="datetimeFigureOut">
              <a:rPr lang="en-US" smtClean="0"/>
              <a:t>3/18/2011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C6C3C-A986-4FA5-86D1-959F1A66A5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307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1F01-1D85-4F56-8A39-49D1A3625797}" type="datetimeFigureOut">
              <a:rPr lang="en-US" smtClean="0"/>
              <a:t>3/18/2011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C6C3C-A986-4FA5-86D1-959F1A66A5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704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1F01-1D85-4F56-8A39-49D1A3625797}" type="datetimeFigureOut">
              <a:rPr lang="en-US" smtClean="0"/>
              <a:t>3/18/2011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C6C3C-A986-4FA5-86D1-959F1A66A5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426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1F01-1D85-4F56-8A39-49D1A3625797}" type="datetimeFigureOut">
              <a:rPr lang="en-US" smtClean="0"/>
              <a:t>3/18/2011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C6C3C-A986-4FA5-86D1-959F1A66A5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001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1F01-1D85-4F56-8A39-49D1A3625797}" type="datetimeFigureOut">
              <a:rPr lang="en-US" smtClean="0"/>
              <a:t>3/18/2011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C6C3C-A986-4FA5-86D1-959F1A66A5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299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1F01-1D85-4F56-8A39-49D1A3625797}" type="datetimeFigureOut">
              <a:rPr lang="en-US" smtClean="0"/>
              <a:t>3/18/2011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C6C3C-A986-4FA5-86D1-959F1A66A5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638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1F01-1D85-4F56-8A39-49D1A3625797}" type="datetimeFigureOut">
              <a:rPr lang="en-US" smtClean="0"/>
              <a:t>3/18/2011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C6C3C-A986-4FA5-86D1-959F1A66A5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005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761F01-1D85-4F56-8A39-49D1A3625797}" type="datetimeFigureOut">
              <a:rPr lang="en-US" smtClean="0"/>
              <a:t>3/18/2011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FC6C3C-A986-4FA5-86D1-959F1A66A5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751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Teach effective hand, oral, and body hygiene practices to the aggregate</a:t>
            </a:r>
          </a:p>
          <a:p>
            <a:r>
              <a:rPr lang="en-US" dirty="0" smtClean="0"/>
              <a:t>The aggregate would in return teach proper hygiene to their children</a:t>
            </a:r>
          </a:p>
          <a:p>
            <a:r>
              <a:rPr lang="en-US" dirty="0" smtClean="0"/>
              <a:t>Reduce infections and diseases and limit the spread of them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05956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Presentation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3000" dirty="0" smtClean="0"/>
              <a:t>Handouts describing: </a:t>
            </a:r>
          </a:p>
          <a:p>
            <a:pPr lvl="1"/>
            <a:r>
              <a:rPr lang="en-US" sz="2600" dirty="0" smtClean="0"/>
              <a:t>Basic hygiene practices</a:t>
            </a:r>
          </a:p>
          <a:p>
            <a:pPr lvl="1"/>
            <a:r>
              <a:rPr lang="en-US" sz="2600" dirty="0" smtClean="0"/>
              <a:t>Hygiene for kids</a:t>
            </a:r>
          </a:p>
          <a:p>
            <a:pPr lvl="1"/>
            <a:r>
              <a:rPr lang="en-US" sz="2600" dirty="0" smtClean="0"/>
              <a:t>Hygiene for teens</a:t>
            </a:r>
          </a:p>
          <a:p>
            <a:pPr lvl="1"/>
            <a:r>
              <a:rPr lang="en-US" sz="2600" dirty="0" smtClean="0"/>
              <a:t>Maintaining feminine hygiene</a:t>
            </a:r>
          </a:p>
          <a:p>
            <a:pPr lvl="1"/>
            <a:r>
              <a:rPr lang="en-US" sz="2600" dirty="0" smtClean="0"/>
              <a:t>Do’s &amp; Don’ts of feminine hygiene</a:t>
            </a:r>
          </a:p>
          <a:p>
            <a:pPr lvl="1"/>
            <a:r>
              <a:rPr lang="en-US" sz="2600" dirty="0" smtClean="0"/>
              <a:t>Maintaining Oral Health</a:t>
            </a:r>
          </a:p>
          <a:p>
            <a:pPr lvl="1"/>
            <a:r>
              <a:rPr lang="en-US" sz="2600" dirty="0" smtClean="0"/>
              <a:t>Steps on proper hand washing technique</a:t>
            </a:r>
          </a:p>
          <a:p>
            <a:pPr lvl="1"/>
            <a:r>
              <a:rPr lang="en-US" sz="2600" dirty="0" smtClean="0"/>
              <a:t>PowerPoint  describing all aspects of hygiene</a:t>
            </a:r>
          </a:p>
          <a:p>
            <a:r>
              <a:rPr lang="en-US" sz="3000" dirty="0" smtClean="0"/>
              <a:t>Demonstration:</a:t>
            </a:r>
          </a:p>
          <a:p>
            <a:pPr lvl="1"/>
            <a:r>
              <a:rPr lang="en-US" sz="2600" dirty="0" smtClean="0"/>
              <a:t>Glow germ with black light </a:t>
            </a:r>
          </a:p>
          <a:p>
            <a:pPr lvl="1"/>
            <a:r>
              <a:rPr lang="en-US" sz="2600" dirty="0" smtClean="0"/>
              <a:t>Various saturations of feminine napkins &amp; tampons</a:t>
            </a:r>
          </a:p>
          <a:p>
            <a:pPr marL="457200" lvl="1" indent="0">
              <a:buNone/>
            </a:pPr>
            <a:endParaRPr lang="en-US" sz="2400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1825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Teaching was overall effective</a:t>
            </a:r>
          </a:p>
          <a:p>
            <a:r>
              <a:rPr lang="en-US" dirty="0" smtClean="0"/>
              <a:t>3/5 women were very responsive &amp; active in discussions</a:t>
            </a:r>
          </a:p>
          <a:p>
            <a:r>
              <a:rPr lang="en-US" dirty="0" smtClean="0"/>
              <a:t>Interested most about feminine hygiene</a:t>
            </a:r>
          </a:p>
          <a:p>
            <a:pPr lvl="1"/>
            <a:r>
              <a:rPr lang="en-US" smtClean="0"/>
              <a:t>Many </a:t>
            </a:r>
            <a:r>
              <a:rPr lang="en-US" dirty="0" smtClean="0"/>
              <a:t>questions about yeast infections</a:t>
            </a:r>
          </a:p>
          <a:p>
            <a:r>
              <a:rPr lang="en-US" dirty="0" smtClean="0"/>
              <a:t>Surprised about the various crevices where germs can hide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1707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119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Purpose</vt:lpstr>
      <vt:lpstr>Presentation</vt:lpstr>
      <vt:lpstr>Evaluation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Purpose</dc:title>
  <dc:creator>J Cooper</dc:creator>
  <cp:lastModifiedBy>J Cooper</cp:lastModifiedBy>
  <cp:revision>3</cp:revision>
  <dcterms:created xsi:type="dcterms:W3CDTF">2011-03-19T01:12:06Z</dcterms:created>
  <dcterms:modified xsi:type="dcterms:W3CDTF">2011-03-19T01:31:52Z</dcterms:modified>
</cp:coreProperties>
</file>