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134" y="-96"/>
      </p:cViewPr>
      <p:guideLst>
        <p:guide orient="horz" pos="2160"/>
        <p:guide pos="2880"/>
      </p:guideLst>
    </p:cSldViewPr>
  </p:slideViewPr>
  <p:notesTextViewPr>
    <p:cViewPr>
      <p:scale>
        <a:sx n="1" d="1"/>
        <a:sy n="1" d="1"/>
      </p:scale>
      <p:origin x="0" y="498"/>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9FA0408-0777-4C89-BDE7-84C6264D28CC}" type="datetimeFigureOut">
              <a:rPr lang="en-US" smtClean="0"/>
              <a:t>11/3/2010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189D938-A5A3-4DD5-81E2-36E202C4EF2C}" type="slidenum">
              <a:rPr lang="en-US" smtClean="0"/>
              <a:t>‹#›</a:t>
            </a:fld>
            <a:endParaRPr lang="en-US"/>
          </a:p>
        </p:txBody>
      </p:sp>
    </p:spTree>
    <p:extLst>
      <p:ext uri="{BB962C8B-B14F-4D97-AF65-F5344CB8AC3E}">
        <p14:creationId xmlns:p14="http://schemas.microsoft.com/office/powerpoint/2010/main" val="30200899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HPV stands for the Human papillomavirus. This is the most common</a:t>
            </a:r>
            <a:r>
              <a:rPr lang="en-US" baseline="0" dirty="0" smtClean="0"/>
              <a:t> sexually transmitted infection. At least half of all sexually active people will get it at some point in their lives. There are 40 different strands of the virus. Both men and women are often asymptomatic with this infection. The CDC estimates that in 90% of all cases, the body’s immune system fights HPV within 2 years. This virus usually affects the genital region, throat, and mouth.</a:t>
            </a:r>
            <a:endParaRPr lang="en-US" dirty="0"/>
          </a:p>
        </p:txBody>
      </p:sp>
      <p:sp>
        <p:nvSpPr>
          <p:cNvPr id="4" name="Slide Number Placeholder 3"/>
          <p:cNvSpPr>
            <a:spLocks noGrp="1"/>
          </p:cNvSpPr>
          <p:nvPr>
            <p:ph type="sldNum" sz="quarter" idx="10"/>
          </p:nvPr>
        </p:nvSpPr>
        <p:spPr/>
        <p:txBody>
          <a:bodyPr/>
          <a:lstStyle/>
          <a:p>
            <a:fld id="{C189D938-A5A3-4DD5-81E2-36E202C4EF2C}" type="slidenum">
              <a:rPr lang="en-US" smtClean="0"/>
              <a:t>1</a:t>
            </a:fld>
            <a:endParaRPr lang="en-US"/>
          </a:p>
        </p:txBody>
      </p:sp>
    </p:spTree>
    <p:extLst>
      <p:ext uri="{BB962C8B-B14F-4D97-AF65-F5344CB8AC3E}">
        <p14:creationId xmlns:p14="http://schemas.microsoft.com/office/powerpoint/2010/main" val="18014982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HPV can cause genital warts and</a:t>
            </a:r>
            <a:r>
              <a:rPr lang="en-US" baseline="0" dirty="0" smtClean="0"/>
              <a:t> cancer. One strand of the virus will not produce both disorders.  Cancers in men are less common but have been linked to HPV</a:t>
            </a:r>
            <a:endParaRPr lang="en-US" dirty="0"/>
          </a:p>
        </p:txBody>
      </p:sp>
      <p:sp>
        <p:nvSpPr>
          <p:cNvPr id="4" name="Slide Number Placeholder 3"/>
          <p:cNvSpPr>
            <a:spLocks noGrp="1"/>
          </p:cNvSpPr>
          <p:nvPr>
            <p:ph type="sldNum" sz="quarter" idx="10"/>
          </p:nvPr>
        </p:nvSpPr>
        <p:spPr/>
        <p:txBody>
          <a:bodyPr/>
          <a:lstStyle/>
          <a:p>
            <a:fld id="{C189D938-A5A3-4DD5-81E2-36E202C4EF2C}" type="slidenum">
              <a:rPr lang="en-US" smtClean="0"/>
              <a:t>2</a:t>
            </a:fld>
            <a:endParaRPr lang="en-US"/>
          </a:p>
        </p:txBody>
      </p:sp>
    </p:spTree>
    <p:extLst>
      <p:ext uri="{BB962C8B-B14F-4D97-AF65-F5344CB8AC3E}">
        <p14:creationId xmlns:p14="http://schemas.microsoft.com/office/powerpoint/2010/main" val="34616759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same strands that cause genital warts in men, also cause genital</a:t>
            </a:r>
            <a:r>
              <a:rPr lang="en-US" baseline="0" dirty="0" smtClean="0"/>
              <a:t> warts in women. Other strands can lead to cancers of the cervix, vulva, and vagina. Cervical caner is the most common. Every year, 12, 000 women will get diagnosed with cervical cancer. There usually aren’t any symptoms for any of the cancers I have mentioned until it gets advanced.</a:t>
            </a:r>
            <a:endParaRPr lang="en-US" dirty="0"/>
          </a:p>
        </p:txBody>
      </p:sp>
      <p:sp>
        <p:nvSpPr>
          <p:cNvPr id="4" name="Slide Number Placeholder 3"/>
          <p:cNvSpPr>
            <a:spLocks noGrp="1"/>
          </p:cNvSpPr>
          <p:nvPr>
            <p:ph type="sldNum" sz="quarter" idx="10"/>
          </p:nvPr>
        </p:nvSpPr>
        <p:spPr/>
        <p:txBody>
          <a:bodyPr/>
          <a:lstStyle/>
          <a:p>
            <a:fld id="{C189D938-A5A3-4DD5-81E2-36E202C4EF2C}" type="slidenum">
              <a:rPr lang="en-US" smtClean="0"/>
              <a:t>3</a:t>
            </a:fld>
            <a:endParaRPr lang="en-US"/>
          </a:p>
        </p:txBody>
      </p:sp>
    </p:spTree>
    <p:extLst>
      <p:ext uri="{BB962C8B-B14F-4D97-AF65-F5344CB8AC3E}">
        <p14:creationId xmlns:p14="http://schemas.microsoft.com/office/powerpoint/2010/main" val="3577238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http://www.cara-online.org/services/health/images/genital_warts.jpg</a:t>
            </a:r>
          </a:p>
          <a:p>
            <a:r>
              <a:rPr lang="en-US" dirty="0" smtClean="0"/>
              <a:t>http://boysunderattack.com/images/genital_warts.jpg</a:t>
            </a:r>
          </a:p>
          <a:p>
            <a:r>
              <a:rPr lang="en-US" dirty="0" smtClean="0"/>
              <a:t>http://www.wrongdiagnosis.com/phil/images/4151.jpg</a:t>
            </a:r>
          </a:p>
          <a:p>
            <a:r>
              <a:rPr lang="en-US" dirty="0" smtClean="0"/>
              <a:t>http://www.stdhelp.org/images/gallery/genital-warts-56.jpg</a:t>
            </a:r>
          </a:p>
          <a:p>
            <a:r>
              <a:rPr lang="en-US" dirty="0" smtClean="0"/>
              <a:t>http://www.hsvfree.com/vigenitalwartslips</a:t>
            </a:r>
          </a:p>
          <a:p>
            <a:endParaRPr lang="en-US" dirty="0"/>
          </a:p>
        </p:txBody>
      </p:sp>
      <p:sp>
        <p:nvSpPr>
          <p:cNvPr id="4" name="Slide Number Placeholder 3"/>
          <p:cNvSpPr>
            <a:spLocks noGrp="1"/>
          </p:cNvSpPr>
          <p:nvPr>
            <p:ph type="sldNum" sz="quarter" idx="10"/>
          </p:nvPr>
        </p:nvSpPr>
        <p:spPr/>
        <p:txBody>
          <a:bodyPr/>
          <a:lstStyle/>
          <a:p>
            <a:fld id="{C189D938-A5A3-4DD5-81E2-36E202C4EF2C}" type="slidenum">
              <a:rPr lang="en-US" smtClean="0"/>
              <a:t>4</a:t>
            </a:fld>
            <a:endParaRPr lang="en-US"/>
          </a:p>
        </p:txBody>
      </p:sp>
    </p:spTree>
    <p:extLst>
      <p:ext uri="{BB962C8B-B14F-4D97-AF65-F5344CB8AC3E}">
        <p14:creationId xmlns:p14="http://schemas.microsoft.com/office/powerpoint/2010/main" val="29293005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Both vaccines protects</a:t>
            </a:r>
            <a:r>
              <a:rPr lang="en-US" baseline="0" dirty="0" smtClean="0"/>
              <a:t> females against strands of HPV that cause cervical cancer. Gardasil also protects against most genital warts, thus males are encouraged to get the Gardasil vaccine. Other ways to prevent HPV are condom use and being in a monogamous relationship. Condoms lower the risk of getting HPV and the related diseases but it does not fully protect against HPV. HPV can infects the body by skin contact and those areas that may not be covered by a condom. </a:t>
            </a:r>
          </a:p>
          <a:p>
            <a:endParaRPr lang="en-US" baseline="0" dirty="0" smtClean="0"/>
          </a:p>
          <a:p>
            <a:r>
              <a:rPr lang="en-US" baseline="0" smtClean="0"/>
              <a:t>http://www.cdc.gov/std/HPV/STDFact-HPV.html#common</a:t>
            </a:r>
            <a:endParaRPr lang="en-US"/>
          </a:p>
        </p:txBody>
      </p:sp>
      <p:sp>
        <p:nvSpPr>
          <p:cNvPr id="4" name="Slide Number Placeholder 3"/>
          <p:cNvSpPr>
            <a:spLocks noGrp="1"/>
          </p:cNvSpPr>
          <p:nvPr>
            <p:ph type="sldNum" sz="quarter" idx="10"/>
          </p:nvPr>
        </p:nvSpPr>
        <p:spPr/>
        <p:txBody>
          <a:bodyPr/>
          <a:lstStyle/>
          <a:p>
            <a:fld id="{C189D938-A5A3-4DD5-81E2-36E202C4EF2C}" type="slidenum">
              <a:rPr lang="en-US" smtClean="0"/>
              <a:t>5</a:t>
            </a:fld>
            <a:endParaRPr lang="en-US"/>
          </a:p>
        </p:txBody>
      </p:sp>
    </p:spTree>
    <p:extLst>
      <p:ext uri="{BB962C8B-B14F-4D97-AF65-F5344CB8AC3E}">
        <p14:creationId xmlns:p14="http://schemas.microsoft.com/office/powerpoint/2010/main" val="28176935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AC6AEBB-EC4C-4C27-B510-DC4C34DCD825}" type="datetimeFigureOut">
              <a:rPr lang="en-US" smtClean="0"/>
              <a:t>11/3/2010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D9FDA9-FFFE-40C4-A608-168B1BC541B7}" type="slidenum">
              <a:rPr lang="en-US" smtClean="0"/>
              <a:t>‹#›</a:t>
            </a:fld>
            <a:endParaRPr lang="en-US"/>
          </a:p>
        </p:txBody>
      </p:sp>
    </p:spTree>
    <p:extLst>
      <p:ext uri="{BB962C8B-B14F-4D97-AF65-F5344CB8AC3E}">
        <p14:creationId xmlns:p14="http://schemas.microsoft.com/office/powerpoint/2010/main" val="21978390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C6AEBB-EC4C-4C27-B510-DC4C34DCD825}" type="datetimeFigureOut">
              <a:rPr lang="en-US" smtClean="0"/>
              <a:t>11/3/2010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D9FDA9-FFFE-40C4-A608-168B1BC541B7}" type="slidenum">
              <a:rPr lang="en-US" smtClean="0"/>
              <a:t>‹#›</a:t>
            </a:fld>
            <a:endParaRPr lang="en-US"/>
          </a:p>
        </p:txBody>
      </p:sp>
    </p:spTree>
    <p:extLst>
      <p:ext uri="{BB962C8B-B14F-4D97-AF65-F5344CB8AC3E}">
        <p14:creationId xmlns:p14="http://schemas.microsoft.com/office/powerpoint/2010/main" val="992744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C6AEBB-EC4C-4C27-B510-DC4C34DCD825}" type="datetimeFigureOut">
              <a:rPr lang="en-US" smtClean="0"/>
              <a:t>11/3/2010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D9FDA9-FFFE-40C4-A608-168B1BC541B7}" type="slidenum">
              <a:rPr lang="en-US" smtClean="0"/>
              <a:t>‹#›</a:t>
            </a:fld>
            <a:endParaRPr lang="en-US"/>
          </a:p>
        </p:txBody>
      </p:sp>
    </p:spTree>
    <p:extLst>
      <p:ext uri="{BB962C8B-B14F-4D97-AF65-F5344CB8AC3E}">
        <p14:creationId xmlns:p14="http://schemas.microsoft.com/office/powerpoint/2010/main" val="1001726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C6AEBB-EC4C-4C27-B510-DC4C34DCD825}" type="datetimeFigureOut">
              <a:rPr lang="en-US" smtClean="0"/>
              <a:t>11/3/2010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D9FDA9-FFFE-40C4-A608-168B1BC541B7}" type="slidenum">
              <a:rPr lang="en-US" smtClean="0"/>
              <a:t>‹#›</a:t>
            </a:fld>
            <a:endParaRPr lang="en-US"/>
          </a:p>
        </p:txBody>
      </p:sp>
    </p:spTree>
    <p:extLst>
      <p:ext uri="{BB962C8B-B14F-4D97-AF65-F5344CB8AC3E}">
        <p14:creationId xmlns:p14="http://schemas.microsoft.com/office/powerpoint/2010/main" val="22633386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AC6AEBB-EC4C-4C27-B510-DC4C34DCD825}" type="datetimeFigureOut">
              <a:rPr lang="en-US" smtClean="0"/>
              <a:t>11/3/2010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D9FDA9-FFFE-40C4-A608-168B1BC541B7}" type="slidenum">
              <a:rPr lang="en-US" smtClean="0"/>
              <a:t>‹#›</a:t>
            </a:fld>
            <a:endParaRPr lang="en-US"/>
          </a:p>
        </p:txBody>
      </p:sp>
    </p:spTree>
    <p:extLst>
      <p:ext uri="{BB962C8B-B14F-4D97-AF65-F5344CB8AC3E}">
        <p14:creationId xmlns:p14="http://schemas.microsoft.com/office/powerpoint/2010/main" val="3687754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AC6AEBB-EC4C-4C27-B510-DC4C34DCD825}" type="datetimeFigureOut">
              <a:rPr lang="en-US" smtClean="0"/>
              <a:t>11/3/2010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D9FDA9-FFFE-40C4-A608-168B1BC541B7}" type="slidenum">
              <a:rPr lang="en-US" smtClean="0"/>
              <a:t>‹#›</a:t>
            </a:fld>
            <a:endParaRPr lang="en-US"/>
          </a:p>
        </p:txBody>
      </p:sp>
    </p:spTree>
    <p:extLst>
      <p:ext uri="{BB962C8B-B14F-4D97-AF65-F5344CB8AC3E}">
        <p14:creationId xmlns:p14="http://schemas.microsoft.com/office/powerpoint/2010/main" val="3374619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AC6AEBB-EC4C-4C27-B510-DC4C34DCD825}" type="datetimeFigureOut">
              <a:rPr lang="en-US" smtClean="0"/>
              <a:t>11/3/2010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D9FDA9-FFFE-40C4-A608-168B1BC541B7}" type="slidenum">
              <a:rPr lang="en-US" smtClean="0"/>
              <a:t>‹#›</a:t>
            </a:fld>
            <a:endParaRPr lang="en-US"/>
          </a:p>
        </p:txBody>
      </p:sp>
    </p:spTree>
    <p:extLst>
      <p:ext uri="{BB962C8B-B14F-4D97-AF65-F5344CB8AC3E}">
        <p14:creationId xmlns:p14="http://schemas.microsoft.com/office/powerpoint/2010/main" val="584549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AC6AEBB-EC4C-4C27-B510-DC4C34DCD825}" type="datetimeFigureOut">
              <a:rPr lang="en-US" smtClean="0"/>
              <a:t>11/3/2010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D9FDA9-FFFE-40C4-A608-168B1BC541B7}" type="slidenum">
              <a:rPr lang="en-US" smtClean="0"/>
              <a:t>‹#›</a:t>
            </a:fld>
            <a:endParaRPr lang="en-US"/>
          </a:p>
        </p:txBody>
      </p:sp>
    </p:spTree>
    <p:extLst>
      <p:ext uri="{BB962C8B-B14F-4D97-AF65-F5344CB8AC3E}">
        <p14:creationId xmlns:p14="http://schemas.microsoft.com/office/powerpoint/2010/main" val="29664247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C6AEBB-EC4C-4C27-B510-DC4C34DCD825}" type="datetimeFigureOut">
              <a:rPr lang="en-US" smtClean="0"/>
              <a:t>11/3/2010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0D9FDA9-FFFE-40C4-A608-168B1BC541B7}" type="slidenum">
              <a:rPr lang="en-US" smtClean="0"/>
              <a:t>‹#›</a:t>
            </a:fld>
            <a:endParaRPr lang="en-US"/>
          </a:p>
        </p:txBody>
      </p:sp>
    </p:spTree>
    <p:extLst>
      <p:ext uri="{BB962C8B-B14F-4D97-AF65-F5344CB8AC3E}">
        <p14:creationId xmlns:p14="http://schemas.microsoft.com/office/powerpoint/2010/main" val="21081052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C6AEBB-EC4C-4C27-B510-DC4C34DCD825}" type="datetimeFigureOut">
              <a:rPr lang="en-US" smtClean="0"/>
              <a:t>11/3/2010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D9FDA9-FFFE-40C4-A608-168B1BC541B7}" type="slidenum">
              <a:rPr lang="en-US" smtClean="0"/>
              <a:t>‹#›</a:t>
            </a:fld>
            <a:endParaRPr lang="en-US"/>
          </a:p>
        </p:txBody>
      </p:sp>
    </p:spTree>
    <p:extLst>
      <p:ext uri="{BB962C8B-B14F-4D97-AF65-F5344CB8AC3E}">
        <p14:creationId xmlns:p14="http://schemas.microsoft.com/office/powerpoint/2010/main" val="3440897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C6AEBB-EC4C-4C27-B510-DC4C34DCD825}" type="datetimeFigureOut">
              <a:rPr lang="en-US" smtClean="0"/>
              <a:t>11/3/2010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D9FDA9-FFFE-40C4-A608-168B1BC541B7}" type="slidenum">
              <a:rPr lang="en-US" smtClean="0"/>
              <a:t>‹#›</a:t>
            </a:fld>
            <a:endParaRPr lang="en-US"/>
          </a:p>
        </p:txBody>
      </p:sp>
    </p:spTree>
    <p:extLst>
      <p:ext uri="{BB962C8B-B14F-4D97-AF65-F5344CB8AC3E}">
        <p14:creationId xmlns:p14="http://schemas.microsoft.com/office/powerpoint/2010/main" val="21402910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C6AEBB-EC4C-4C27-B510-DC4C34DCD825}" type="datetimeFigureOut">
              <a:rPr lang="en-US" smtClean="0"/>
              <a:t>11/3/2010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D9FDA9-FFFE-40C4-A608-168B1BC541B7}" type="slidenum">
              <a:rPr lang="en-US" smtClean="0"/>
              <a:t>‹#›</a:t>
            </a:fld>
            <a:endParaRPr lang="en-US"/>
          </a:p>
        </p:txBody>
      </p:sp>
    </p:spTree>
    <p:extLst>
      <p:ext uri="{BB962C8B-B14F-4D97-AF65-F5344CB8AC3E}">
        <p14:creationId xmlns:p14="http://schemas.microsoft.com/office/powerpoint/2010/main" val="20696110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
            <a:ext cx="7772400" cy="1470025"/>
          </a:xfrm>
        </p:spPr>
        <p:txBody>
          <a:bodyPr/>
          <a:lstStyle/>
          <a:p>
            <a:r>
              <a:rPr lang="en-US" dirty="0" smtClean="0"/>
              <a:t>HPV-Human Papillomavirus</a:t>
            </a:r>
            <a:endParaRPr lang="en-US" dirty="0"/>
          </a:p>
        </p:txBody>
      </p:sp>
      <p:sp>
        <p:nvSpPr>
          <p:cNvPr id="4" name="TextBox 4"/>
          <p:cNvSpPr txBox="1">
            <a:spLocks noGrp="1"/>
          </p:cNvSpPr>
          <p:nvPr>
            <p:ph type="subTitle" idx="1"/>
          </p:nvPr>
        </p:nvSpPr>
        <p:spPr>
          <a:xfrm>
            <a:off x="1371600" y="1828800"/>
            <a:ext cx="6400800" cy="2542234"/>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4400" dirty="0"/>
          </a:p>
          <a:p>
            <a:pPr marL="742950" indent="-742950">
              <a:buFont typeface="Wingdings" pitchFamily="2" charset="2"/>
              <a:buChar char="ü"/>
            </a:pPr>
            <a:r>
              <a:rPr lang="en-US" sz="3200" dirty="0" smtClean="0"/>
              <a:t>Most common</a:t>
            </a:r>
          </a:p>
          <a:p>
            <a:pPr marL="742950" indent="-742950">
              <a:buFont typeface="Wingdings" pitchFamily="2" charset="2"/>
              <a:buChar char="ü"/>
            </a:pPr>
            <a:r>
              <a:rPr lang="en-US" sz="3200" dirty="0" smtClean="0"/>
              <a:t>40 </a:t>
            </a:r>
            <a:r>
              <a:rPr lang="en-US" sz="3200" dirty="0" smtClean="0"/>
              <a:t>types</a:t>
            </a:r>
          </a:p>
          <a:p>
            <a:pPr marL="742950" indent="-742950">
              <a:buFont typeface="Wingdings" pitchFamily="2" charset="2"/>
              <a:buChar char="ü"/>
            </a:pPr>
            <a:r>
              <a:rPr lang="en-US" sz="3200" dirty="0" smtClean="0"/>
              <a:t>No symptoms</a:t>
            </a:r>
            <a:endParaRPr lang="en-US" sz="3200" dirty="0"/>
          </a:p>
        </p:txBody>
      </p:sp>
    </p:spTree>
    <p:extLst>
      <p:ext uri="{BB962C8B-B14F-4D97-AF65-F5344CB8AC3E}">
        <p14:creationId xmlns:p14="http://schemas.microsoft.com/office/powerpoint/2010/main" val="29694996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HPV in Men</a:t>
            </a:r>
            <a:endParaRPr lang="en-US" dirty="0"/>
          </a:p>
        </p:txBody>
      </p:sp>
      <p:sp>
        <p:nvSpPr>
          <p:cNvPr id="3" name="Content Placeholder 2"/>
          <p:cNvSpPr>
            <a:spLocks noGrp="1"/>
          </p:cNvSpPr>
          <p:nvPr>
            <p:ph idx="1"/>
          </p:nvPr>
        </p:nvSpPr>
        <p:spPr/>
        <p:txBody>
          <a:bodyPr>
            <a:normAutofit/>
          </a:bodyPr>
          <a:lstStyle/>
          <a:p>
            <a:r>
              <a:rPr lang="en-US" dirty="0" smtClean="0"/>
              <a:t>Genital Warts</a:t>
            </a:r>
            <a:endParaRPr lang="en-US" dirty="0"/>
          </a:p>
          <a:p>
            <a:endParaRPr lang="en-US" dirty="0" smtClean="0"/>
          </a:p>
          <a:p>
            <a:r>
              <a:rPr lang="en-US" dirty="0" smtClean="0"/>
              <a:t>Cancer</a:t>
            </a:r>
          </a:p>
          <a:p>
            <a:pPr lvl="1"/>
            <a:r>
              <a:rPr lang="en-US" dirty="0" smtClean="0"/>
              <a:t>Penis</a:t>
            </a:r>
          </a:p>
          <a:p>
            <a:pPr lvl="1"/>
            <a:r>
              <a:rPr lang="en-US" dirty="0" smtClean="0"/>
              <a:t>Anus</a:t>
            </a:r>
          </a:p>
          <a:p>
            <a:pPr lvl="1"/>
            <a:r>
              <a:rPr lang="en-US" dirty="0" smtClean="0"/>
              <a:t>Head</a:t>
            </a:r>
          </a:p>
          <a:p>
            <a:pPr lvl="1"/>
            <a:r>
              <a:rPr lang="en-US" dirty="0" smtClean="0"/>
              <a:t>Neck</a:t>
            </a:r>
            <a:endParaRPr lang="en-US" dirty="0"/>
          </a:p>
        </p:txBody>
      </p:sp>
    </p:spTree>
    <p:extLst>
      <p:ext uri="{BB962C8B-B14F-4D97-AF65-F5344CB8AC3E}">
        <p14:creationId xmlns:p14="http://schemas.microsoft.com/office/powerpoint/2010/main" val="3344548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HPV in Women</a:t>
            </a:r>
            <a:endParaRPr lang="en-US" dirty="0"/>
          </a:p>
        </p:txBody>
      </p:sp>
      <p:sp>
        <p:nvSpPr>
          <p:cNvPr id="3" name="Content Placeholder 2"/>
          <p:cNvSpPr>
            <a:spLocks noGrp="1"/>
          </p:cNvSpPr>
          <p:nvPr>
            <p:ph idx="1"/>
          </p:nvPr>
        </p:nvSpPr>
        <p:spPr/>
        <p:txBody>
          <a:bodyPr/>
          <a:lstStyle/>
          <a:p>
            <a:r>
              <a:rPr lang="en-US" dirty="0" smtClean="0"/>
              <a:t>Genital Warts</a:t>
            </a:r>
          </a:p>
          <a:p>
            <a:endParaRPr lang="en-US" dirty="0"/>
          </a:p>
          <a:p>
            <a:r>
              <a:rPr lang="en-US" dirty="0" smtClean="0"/>
              <a:t>Cancer</a:t>
            </a:r>
          </a:p>
          <a:p>
            <a:pPr lvl="1"/>
            <a:r>
              <a:rPr lang="en-US" dirty="0" smtClean="0"/>
              <a:t>Cervical</a:t>
            </a:r>
          </a:p>
          <a:p>
            <a:pPr lvl="1"/>
            <a:r>
              <a:rPr lang="en-US" dirty="0" smtClean="0"/>
              <a:t>Vulvar</a:t>
            </a:r>
          </a:p>
          <a:p>
            <a:pPr lvl="1"/>
            <a:r>
              <a:rPr lang="en-US" dirty="0" smtClean="0"/>
              <a:t>Vaginal</a:t>
            </a:r>
            <a:endParaRPr lang="en-US" dirty="0"/>
          </a:p>
        </p:txBody>
      </p:sp>
    </p:spTree>
    <p:extLst>
      <p:ext uri="{BB962C8B-B14F-4D97-AF65-F5344CB8AC3E}">
        <p14:creationId xmlns:p14="http://schemas.microsoft.com/office/powerpoint/2010/main" val="13650760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Pictures </a:t>
            </a:r>
            <a:br>
              <a:rPr lang="en-US" dirty="0" smtClean="0"/>
            </a:br>
            <a:r>
              <a:rPr lang="en-US" dirty="0" smtClean="0"/>
              <a:t>(WARNING! These are graphic!)</a:t>
            </a:r>
            <a:endParaRPr 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1581150"/>
            <a:ext cx="1676400" cy="1847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95600" y="1738312"/>
            <a:ext cx="1428750" cy="1533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76800" y="1695450"/>
            <a:ext cx="2638425" cy="173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97858" y="3810000"/>
            <a:ext cx="1754763" cy="2317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48000" y="3810000"/>
            <a:ext cx="1704975" cy="26030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1"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29200" y="3783012"/>
            <a:ext cx="3162300" cy="2371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751680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Vaccines</a:t>
            </a:r>
            <a:endParaRPr lang="en-US" dirty="0"/>
          </a:p>
        </p:txBody>
      </p:sp>
      <p:sp>
        <p:nvSpPr>
          <p:cNvPr id="3" name="Content Placeholder 2"/>
          <p:cNvSpPr>
            <a:spLocks noGrp="1"/>
          </p:cNvSpPr>
          <p:nvPr>
            <p:ph idx="1"/>
          </p:nvPr>
        </p:nvSpPr>
        <p:spPr/>
        <p:txBody>
          <a:bodyPr/>
          <a:lstStyle/>
          <a:p>
            <a:r>
              <a:rPr lang="en-US" dirty="0" smtClean="0"/>
              <a:t>Gardasil</a:t>
            </a:r>
          </a:p>
          <a:p>
            <a:pPr lvl="1"/>
            <a:r>
              <a:rPr lang="en-US" dirty="0" smtClean="0"/>
              <a:t>Females</a:t>
            </a:r>
          </a:p>
          <a:p>
            <a:pPr lvl="1"/>
            <a:r>
              <a:rPr lang="en-US" dirty="0"/>
              <a:t>M</a:t>
            </a:r>
            <a:r>
              <a:rPr lang="en-US" dirty="0" smtClean="0"/>
              <a:t>ales</a:t>
            </a:r>
          </a:p>
          <a:p>
            <a:endParaRPr lang="en-US" dirty="0"/>
          </a:p>
          <a:p>
            <a:r>
              <a:rPr lang="en-US" dirty="0" err="1" smtClean="0"/>
              <a:t>Cervarix</a:t>
            </a:r>
            <a:endParaRPr lang="en-US" dirty="0" smtClean="0"/>
          </a:p>
          <a:p>
            <a:pPr lvl="1"/>
            <a:r>
              <a:rPr lang="en-US" dirty="0" smtClean="0"/>
              <a:t>Females</a:t>
            </a:r>
            <a:endParaRPr lang="en-US" dirty="0"/>
          </a:p>
        </p:txBody>
      </p:sp>
    </p:spTree>
    <p:extLst>
      <p:ext uri="{BB962C8B-B14F-4D97-AF65-F5344CB8AC3E}">
        <p14:creationId xmlns:p14="http://schemas.microsoft.com/office/powerpoint/2010/main" val="229722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TotalTime>
  <Words>333</Words>
  <Application>Microsoft Office PowerPoint</Application>
  <PresentationFormat>On-screen Show (4:3)</PresentationFormat>
  <Paragraphs>44</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HPV-Human Papillomavirus</vt:lpstr>
      <vt:lpstr>HPV in Men</vt:lpstr>
      <vt:lpstr>HPV in Women</vt:lpstr>
      <vt:lpstr>Pictures  (WARNING! These are graphic!)</vt:lpstr>
      <vt:lpstr>Vaccines</vt:lpstr>
    </vt:vector>
  </TitlesOfParts>
  <Company>Grizli777</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HPV-Human Papillomavirus</dc:title>
  <dc:creator>Ashley</dc:creator>
  <cp:lastModifiedBy>Ashley</cp:lastModifiedBy>
  <cp:revision>4</cp:revision>
  <dcterms:created xsi:type="dcterms:W3CDTF">2010-11-04T03:14:09Z</dcterms:created>
  <dcterms:modified xsi:type="dcterms:W3CDTF">2010-11-04T03:47:43Z</dcterms:modified>
</cp:coreProperties>
</file>