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1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CB425-662F-48FB-8C5F-21C0786FD668}" type="datetimeFigureOut">
              <a:rPr lang="en-US" smtClean="0"/>
              <a:t>7/16/2010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9E61-83DD-470E-A923-C1180B3ECEE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CB425-662F-48FB-8C5F-21C0786FD668}" type="datetimeFigureOut">
              <a:rPr lang="en-US" smtClean="0"/>
              <a:t>7/16/2010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9E61-83DD-470E-A923-C1180B3ECE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CB425-662F-48FB-8C5F-21C0786FD668}" type="datetimeFigureOut">
              <a:rPr lang="en-US" smtClean="0"/>
              <a:t>7/16/2010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9E61-83DD-470E-A923-C1180B3ECE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CB425-662F-48FB-8C5F-21C0786FD668}" type="datetimeFigureOut">
              <a:rPr lang="en-US" smtClean="0"/>
              <a:t>7/16/2010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9E61-83DD-470E-A923-C1180B3ECE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CB425-662F-48FB-8C5F-21C0786FD668}" type="datetimeFigureOut">
              <a:rPr lang="en-US" smtClean="0"/>
              <a:t>7/16/2010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9E61-83DD-470E-A923-C1180B3ECEE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CB425-662F-48FB-8C5F-21C0786FD668}" type="datetimeFigureOut">
              <a:rPr lang="en-US" smtClean="0"/>
              <a:t>7/16/2010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9E61-83DD-470E-A923-C1180B3ECE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CB425-662F-48FB-8C5F-21C0786FD668}" type="datetimeFigureOut">
              <a:rPr lang="en-US" smtClean="0"/>
              <a:t>7/16/2010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9E61-83DD-470E-A923-C1180B3ECE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CB425-662F-48FB-8C5F-21C0786FD668}" type="datetimeFigureOut">
              <a:rPr lang="en-US" smtClean="0"/>
              <a:t>7/16/2010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9E61-83DD-470E-A923-C1180B3ECE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CB425-662F-48FB-8C5F-21C0786FD668}" type="datetimeFigureOut">
              <a:rPr lang="en-US" smtClean="0"/>
              <a:t>7/16/2010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9E61-83DD-470E-A923-C1180B3ECE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CB425-662F-48FB-8C5F-21C0786FD668}" type="datetimeFigureOut">
              <a:rPr lang="en-US" smtClean="0"/>
              <a:t>7/16/2010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69E61-83DD-470E-A923-C1180B3ECE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CB425-662F-48FB-8C5F-21C0786FD668}" type="datetimeFigureOut">
              <a:rPr lang="en-US" smtClean="0"/>
              <a:t>7/16/2010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6269E61-83DD-470E-A923-C1180B3ECEE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DCB425-662F-48FB-8C5F-21C0786FD668}" type="datetimeFigureOut">
              <a:rPr lang="en-US" smtClean="0"/>
              <a:t>7/16/2010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269E61-83DD-470E-A923-C1180B3ECEE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does the theory affect patient </a:t>
            </a:r>
            <a:r>
              <a:rPr lang="en-US" dirty="0" smtClean="0"/>
              <a:t>care?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An insight of individual cases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Case #1:  Victims of Sexual Violence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Healthcare Professional Participants</a:t>
            </a:r>
          </a:p>
          <a:p>
            <a:pPr lvl="1"/>
            <a:r>
              <a:rPr lang="en-US" dirty="0" smtClean="0"/>
              <a:t>Nurses</a:t>
            </a:r>
            <a:r>
              <a:rPr lang="en-US" dirty="0" smtClean="0"/>
              <a:t>, physicians, </a:t>
            </a:r>
            <a:r>
              <a:rPr lang="en-US" dirty="0" smtClean="0"/>
              <a:t>psychologists, social </a:t>
            </a:r>
            <a:r>
              <a:rPr lang="en-US" dirty="0" smtClean="0"/>
              <a:t>workers, counselors, and </a:t>
            </a:r>
            <a:r>
              <a:rPr lang="en-US" dirty="0" smtClean="0"/>
              <a:t>therapists</a:t>
            </a:r>
          </a:p>
          <a:p>
            <a:r>
              <a:rPr lang="en-US" dirty="0" smtClean="0"/>
              <a:t>Study Methods</a:t>
            </a:r>
          </a:p>
          <a:p>
            <a:pPr lvl="1"/>
            <a:r>
              <a:rPr lang="en-US" dirty="0" smtClean="0"/>
              <a:t>People from </a:t>
            </a:r>
            <a:r>
              <a:rPr lang="en-US" dirty="0" smtClean="0"/>
              <a:t>each discipline used </a:t>
            </a:r>
            <a:r>
              <a:rPr lang="en-US" dirty="0" err="1" smtClean="0"/>
              <a:t>Peplau's</a:t>
            </a:r>
            <a:r>
              <a:rPr lang="en-US" dirty="0" smtClean="0"/>
              <a:t> </a:t>
            </a:r>
            <a:r>
              <a:rPr lang="en-US" dirty="0" smtClean="0"/>
              <a:t>Nursing Roles to the patient</a:t>
            </a:r>
          </a:p>
          <a:p>
            <a:pPr lvl="1"/>
            <a:r>
              <a:rPr lang="en-US" dirty="0" smtClean="0"/>
              <a:t> 60 interviews between healthcare professionals were conducted for a few days</a:t>
            </a:r>
          </a:p>
          <a:p>
            <a:pPr lvl="1"/>
            <a:r>
              <a:rPr lang="en-US" dirty="0" smtClean="0"/>
              <a:t>Patient subjects included 50% African Americans, 35% Caucasians, and 15% were biracial.  All the subjects lived in poverty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Case #1:  Victims of Sexual </a:t>
            </a:r>
            <a:r>
              <a:rPr lang="en-US" dirty="0" smtClean="0"/>
              <a:t>Violence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Regardless of discipline, the </a:t>
            </a:r>
            <a:r>
              <a:rPr lang="en-US" dirty="0" smtClean="0"/>
              <a:t>use of </a:t>
            </a:r>
            <a:r>
              <a:rPr lang="en-US" dirty="0" err="1" smtClean="0"/>
              <a:t>Peplau's</a:t>
            </a:r>
            <a:r>
              <a:rPr lang="en-US" dirty="0" smtClean="0"/>
              <a:t> theory to the victims provided comfort in gaining the interviewer’s trust</a:t>
            </a:r>
          </a:p>
          <a:p>
            <a:pPr lvl="1"/>
            <a:r>
              <a:rPr lang="en-US" dirty="0" smtClean="0"/>
              <a:t>The people who worked under the counselor role were able to understand how the violence affected their lives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500" dirty="0" smtClean="0"/>
              <a:t>Case #2: Anxiety Disorders in Preoperative and Postoperative Patients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Background/Setting</a:t>
            </a:r>
          </a:p>
          <a:p>
            <a:pPr lvl="1"/>
            <a:r>
              <a:rPr lang="en-US" dirty="0" smtClean="0"/>
              <a:t>120 patients who </a:t>
            </a:r>
            <a:r>
              <a:rPr lang="en-US" dirty="0" smtClean="0"/>
              <a:t>attended the surgery clinic at </a:t>
            </a:r>
            <a:r>
              <a:rPr lang="en-US" dirty="0" err="1" smtClean="0"/>
              <a:t>Atatürk</a:t>
            </a:r>
            <a:r>
              <a:rPr lang="en-US" dirty="0" smtClean="0"/>
              <a:t> </a:t>
            </a:r>
            <a:r>
              <a:rPr lang="en-US" dirty="0" smtClean="0"/>
              <a:t>University Hospital </a:t>
            </a:r>
            <a:r>
              <a:rPr lang="en-US" dirty="0" smtClean="0"/>
              <a:t>in Erzurum, Turkey between 1 June and </a:t>
            </a:r>
            <a:r>
              <a:rPr lang="en-US" dirty="0" smtClean="0"/>
              <a:t>30 October 2004 for anxiety disorders.</a:t>
            </a:r>
          </a:p>
          <a:p>
            <a:pPr lvl="1"/>
            <a:r>
              <a:rPr lang="en-US" dirty="0" smtClean="0"/>
              <a:t>60 were in the study while 60 is control</a:t>
            </a:r>
          </a:p>
          <a:p>
            <a:r>
              <a:rPr lang="en-US" dirty="0" smtClean="0"/>
              <a:t>Study Methods</a:t>
            </a:r>
          </a:p>
          <a:p>
            <a:pPr lvl="1"/>
            <a:r>
              <a:rPr lang="en-US" dirty="0" err="1" smtClean="0"/>
              <a:t>Peplau’s</a:t>
            </a:r>
            <a:r>
              <a:rPr lang="en-US" dirty="0" smtClean="0"/>
              <a:t> Interpersonal Relations </a:t>
            </a:r>
            <a:r>
              <a:rPr lang="en-US" dirty="0" smtClean="0"/>
              <a:t>Model was used to interact with the patients involved in the study</a:t>
            </a:r>
          </a:p>
          <a:p>
            <a:pPr lvl="1">
              <a:buNone/>
            </a:pPr>
            <a:endParaRPr lang="en-US" dirty="0" smtClean="0"/>
          </a:p>
          <a:p>
            <a:pPr algn="r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500" dirty="0" smtClean="0"/>
              <a:t>Case #2: Anxiety Disorders in Preoperative and Postoperative </a:t>
            </a:r>
            <a:r>
              <a:rPr lang="en-US" sz="3500" dirty="0" smtClean="0"/>
              <a:t>Patients (Cont.)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There was a significant decrease in anxiety in the 60 patients involved in the </a:t>
            </a:r>
            <a:r>
              <a:rPr lang="en-US" dirty="0" smtClean="0"/>
              <a:t>study using </a:t>
            </a:r>
            <a:r>
              <a:rPr lang="en-US" dirty="0" smtClean="0"/>
              <a:t>the </a:t>
            </a:r>
            <a:r>
              <a:rPr lang="en-US" dirty="0" err="1" smtClean="0"/>
              <a:t>Peplau’s</a:t>
            </a:r>
            <a:r>
              <a:rPr lang="en-US" dirty="0" smtClean="0"/>
              <a:t> Interpersonal Relations </a:t>
            </a:r>
            <a:r>
              <a:rPr lang="en-US" dirty="0" smtClean="0"/>
              <a:t>Model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</TotalTime>
  <Words>235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How does the theory affect patient care?</vt:lpstr>
      <vt:lpstr>Case #1:  Victims of Sexual Violence</vt:lpstr>
      <vt:lpstr>Case #1:  Victims of Sexual Violence (Cont.)</vt:lpstr>
      <vt:lpstr>Case #2: Anxiety Disorders in Preoperative and Postoperative Patients</vt:lpstr>
      <vt:lpstr>Case #2: Anxiety Disorders in Preoperative and Postoperative Patients (Cont.)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does the theory affect patient care?</dc:title>
  <dc:creator>Ajay</dc:creator>
  <cp:lastModifiedBy>Ajay</cp:lastModifiedBy>
  <cp:revision>15</cp:revision>
  <dcterms:created xsi:type="dcterms:W3CDTF">2010-07-17T00:05:47Z</dcterms:created>
  <dcterms:modified xsi:type="dcterms:W3CDTF">2010-07-17T02:01:03Z</dcterms:modified>
</cp:coreProperties>
</file>