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E4EEE2-78AF-4F15-89D7-1D01401AE841}" type="datetimeFigureOut">
              <a:rPr lang="en-US" smtClean="0"/>
              <a:t>10/21/2010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95CE75-F233-456A-B7FA-05B6169AC232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Interventions with Hispanic population require nurses to be knowledgeable about customs, beliefs, and language of the Hispanics. The journal article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Providing culturally sensitive health care to Hispanic clients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talked about how nurses also need to be alert to and active in health care policy making that will improve access to health care for the growing Hispanic population (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Purath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,1994)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95CE75-F233-456A-B7FA-05B6169AC232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95CE75-F233-456A-B7FA-05B6169AC232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Interventions for a Hispanic patient require a more complex understanding of Mexican American culture. For nurse to treat Hispanic clients they need integrate cultural factors into health promotion activities.  According to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Padilla&amp;Villalobos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2007 journal article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Cultural Responses to Health Among Mexican American Women and Their Families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family support for the elderly is important and family is often turn to for every day health needs 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95CE75-F233-456A-B7FA-05B6169AC232}" type="slidenum">
              <a:rPr lang="en-US" smtClean="0"/>
              <a:t>3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D422-342D-4F7C-AEE2-A6B3DA9D21E0}" type="datetimeFigureOut">
              <a:rPr lang="en-US" smtClean="0"/>
              <a:t>10/21/2010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FE37-9810-4D1A-9485-7FAA814FA52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D422-342D-4F7C-AEE2-A6B3DA9D21E0}" type="datetimeFigureOut">
              <a:rPr lang="en-US" smtClean="0"/>
              <a:t>10/21/2010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FE37-9810-4D1A-9485-7FAA814FA52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D422-342D-4F7C-AEE2-A6B3DA9D21E0}" type="datetimeFigureOut">
              <a:rPr lang="en-US" smtClean="0"/>
              <a:t>10/21/2010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FE37-9810-4D1A-9485-7FAA814FA52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D422-342D-4F7C-AEE2-A6B3DA9D21E0}" type="datetimeFigureOut">
              <a:rPr lang="en-US" smtClean="0"/>
              <a:t>10/21/2010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FE37-9810-4D1A-9485-7FAA814FA52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D422-342D-4F7C-AEE2-A6B3DA9D21E0}" type="datetimeFigureOut">
              <a:rPr lang="en-US" smtClean="0"/>
              <a:t>10/21/2010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FE37-9810-4D1A-9485-7FAA814FA52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D422-342D-4F7C-AEE2-A6B3DA9D21E0}" type="datetimeFigureOut">
              <a:rPr lang="en-US" smtClean="0"/>
              <a:t>10/21/2010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FE37-9810-4D1A-9485-7FAA814FA52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D422-342D-4F7C-AEE2-A6B3DA9D21E0}" type="datetimeFigureOut">
              <a:rPr lang="en-US" smtClean="0"/>
              <a:t>10/21/2010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FE37-9810-4D1A-9485-7FAA814FA52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D422-342D-4F7C-AEE2-A6B3DA9D21E0}" type="datetimeFigureOut">
              <a:rPr lang="en-US" smtClean="0"/>
              <a:t>10/21/2010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FE37-9810-4D1A-9485-7FAA814FA52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D422-342D-4F7C-AEE2-A6B3DA9D21E0}" type="datetimeFigureOut">
              <a:rPr lang="en-US" smtClean="0"/>
              <a:t>10/21/2010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FE37-9810-4D1A-9485-7FAA814FA52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D422-342D-4F7C-AEE2-A6B3DA9D21E0}" type="datetimeFigureOut">
              <a:rPr lang="en-US" smtClean="0"/>
              <a:t>10/21/2010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FE37-9810-4D1A-9485-7FAA814FA52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D422-342D-4F7C-AEE2-A6B3DA9D21E0}" type="datetimeFigureOut">
              <a:rPr lang="en-US" smtClean="0"/>
              <a:t>10/21/2010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FE37-9810-4D1A-9485-7FAA814FA52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ED422-342D-4F7C-AEE2-A6B3DA9D21E0}" type="datetimeFigureOut">
              <a:rPr lang="en-US" smtClean="0"/>
              <a:t>10/21/2010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FFE37-9810-4D1A-9485-7FAA814FA526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Impact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Hispanics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on providing nursing care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By the year 2000, Hispanics will outnumber African Americans and become the majority minority. Statistics reveal that health problems of  Hispanics in the United States (Caudle ,1994)</a:t>
            </a:r>
          </a:p>
          <a:p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Diabetes,</a:t>
            </a:r>
          </a:p>
          <a:p>
            <a:r>
              <a:rPr lang="en-US" dirty="0" smtClean="0"/>
              <a:t> Injuries and violence</a:t>
            </a:r>
          </a:p>
          <a:p>
            <a:r>
              <a:rPr lang="en-US" dirty="0" smtClean="0"/>
              <a:t>Substance abuse</a:t>
            </a:r>
          </a:p>
          <a:p>
            <a:r>
              <a:rPr lang="en-US" dirty="0" smtClean="0"/>
              <a:t>HIV/AIDS</a:t>
            </a:r>
          </a:p>
          <a:p>
            <a:r>
              <a:rPr lang="en-US" dirty="0" smtClean="0"/>
              <a:t>Limited access to health care, and many other problems shared by the poor and disenfranchised.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Impact of Hispanics on providing nursing care</a:t>
            </a:r>
            <a:endParaRPr lang="en-US" sz="2800" dirty="0"/>
          </a:p>
        </p:txBody>
      </p:sp>
      <p:pic>
        <p:nvPicPr>
          <p:cNvPr id="7" name="Content Placeholder 6" descr="hispanic chart.bmp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143000" y="1594274"/>
            <a:ext cx="7010399" cy="4044526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Impact of Hispanics on providing nursing care</a:t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Mexican women promote healthy behaviors by diagnosing sick family members, and prescribe home remedies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Waldstein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,2010)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Familism is a strong sense of family care and obligation, it is considered an important Mexican American cultural value.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Research shows that older Latina women view health not as the absence of illness; rather, they see the decline of health as natural and anticipated. Hispanic elderly expect care from family as they become more frail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Padilla&amp;Villalobos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,2007)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299</Words>
  <Application>Microsoft Office PowerPoint</Application>
  <PresentationFormat>On-screen Show (4:3)</PresentationFormat>
  <Paragraphs>18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Impact of Hispanics on providing nursing care </vt:lpstr>
      <vt:lpstr>Impact of Hispanics on providing nursing care</vt:lpstr>
      <vt:lpstr>Impact of Hispanics on providing nursing care 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Impact of Hispanics on providing nursing care</dc:title>
  <dc:creator>kruse</dc:creator>
  <cp:lastModifiedBy>kruse</cp:lastModifiedBy>
  <cp:revision>14</cp:revision>
  <dcterms:created xsi:type="dcterms:W3CDTF">2010-10-22T04:00:02Z</dcterms:created>
  <dcterms:modified xsi:type="dcterms:W3CDTF">2010-10-22T06:21:05Z</dcterms:modified>
</cp:coreProperties>
</file>