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428A4B-2AB0-43E9-A015-65729B404C6F}" type="datetimeFigureOut">
              <a:rPr lang="en-US" smtClean="0"/>
              <a:t>10/7/2010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930F7-7E9C-4529-B3A8-CD4371E1D18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930F7-7E9C-4529-B3A8-CD4371E1D186}"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930F7-7E9C-4529-B3A8-CD4371E1D186}"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AABFAF-A292-46FF-88B2-6F687E7CEC9A}" type="datetimeFigureOut">
              <a:rPr lang="en-US" smtClean="0"/>
              <a:t>10/7/2010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AABFAF-A292-46FF-88B2-6F687E7CEC9A}" type="datetimeFigureOut">
              <a:rPr lang="en-US" smtClean="0"/>
              <a:t>10/7/2010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AABFAF-A292-46FF-88B2-6F687E7CEC9A}" type="datetimeFigureOut">
              <a:rPr lang="en-US" smtClean="0"/>
              <a:t>10/7/2010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ABFAF-A292-46FF-88B2-6F687E7CEC9A}" type="datetimeFigureOut">
              <a:rPr lang="en-US" smtClean="0"/>
              <a:t>10/7/2010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31885-8CAC-49F0-9CAC-DE2A2FFD671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7848600" cy="914399"/>
          </a:xfrm>
        </p:spPr>
        <p:txBody>
          <a:bodyPr/>
          <a:lstStyle/>
          <a:p>
            <a:r>
              <a:rPr lang="en-US" dirty="0" smtClean="0"/>
              <a:t>Henderson Theory Summary</a:t>
            </a:r>
            <a:endParaRPr lang="en-US" dirty="0"/>
          </a:p>
        </p:txBody>
      </p:sp>
      <p:sp>
        <p:nvSpPr>
          <p:cNvPr id="3" name="Subtitle 2"/>
          <p:cNvSpPr>
            <a:spLocks noGrp="1"/>
          </p:cNvSpPr>
          <p:nvPr>
            <p:ph type="subTitle" idx="1"/>
          </p:nvPr>
        </p:nvSpPr>
        <p:spPr>
          <a:xfrm>
            <a:off x="1066800" y="1143000"/>
            <a:ext cx="6705600" cy="4495800"/>
          </a:xfrm>
        </p:spPr>
        <p:txBody>
          <a:bodyPr>
            <a:normAutofit lnSpcReduction="10000"/>
          </a:bodyPr>
          <a:lstStyle/>
          <a:p>
            <a:pPr algn="l">
              <a:buFont typeface="Arial" charset="0"/>
              <a:buChar char="•"/>
            </a:pPr>
            <a:r>
              <a:rPr lang="en-US" dirty="0" smtClean="0"/>
              <a:t>"The unique function of the nurse is to assist the individual, sick or well, in the performance of those activities contributing to health or its recovery (or to peaceful death) that he would perform unaided if he had the necessary strength, will or knowledge. And to do this in such a way as to help him gain independence as rapidly as possible"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Henderson’s </a:t>
            </a:r>
            <a:r>
              <a:rPr lang="en-US" dirty="0"/>
              <a:t>T</a:t>
            </a:r>
            <a:r>
              <a:rPr lang="en-US" dirty="0" smtClean="0"/>
              <a:t>heory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search of the focus of nursing she accumulated her theory</a:t>
            </a:r>
            <a:endParaRPr lang="en-US" dirty="0" smtClean="0"/>
          </a:p>
          <a:p>
            <a:endParaRPr lang="en-US" dirty="0" smtClean="0"/>
          </a:p>
          <a:p>
            <a:r>
              <a:rPr lang="en-US" dirty="0" smtClean="0"/>
              <a:t>Emphasized basic human needs as the core of the theory</a:t>
            </a:r>
          </a:p>
          <a:p>
            <a:pPr>
              <a:buNone/>
            </a:pPr>
            <a:endParaRPr lang="en-US" dirty="0" smtClean="0"/>
          </a:p>
          <a:p>
            <a:r>
              <a:rPr lang="en-US" dirty="0" smtClean="0"/>
              <a:t>Touched on the 4 basic concepts: Person Environment, Health, And Nursing.</a:t>
            </a:r>
          </a:p>
          <a:p>
            <a:pPr>
              <a:buNone/>
            </a:pPr>
            <a:endParaRPr lang="en-US" dirty="0" smtClean="0"/>
          </a:p>
          <a:p>
            <a:r>
              <a:rPr lang="en-US" dirty="0" smtClean="0"/>
              <a:t>Thought of 14 Concepts for her theory</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102</Words>
  <Application>Microsoft Office PowerPoint</Application>
  <PresentationFormat>On-screen Show (4:3)</PresentationFormat>
  <Paragraphs>12</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Henderson Theory Summary</vt:lpstr>
      <vt:lpstr>Henderson’s Theory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Henderson Theory Summary</dc:title>
  <dc:creator>Bri Baby</dc:creator>
  <cp:lastModifiedBy>Bri Baby</cp:lastModifiedBy>
  <cp:revision>2</cp:revision>
  <dcterms:created xsi:type="dcterms:W3CDTF">2010-10-08T03:44:12Z</dcterms:created>
  <dcterms:modified xsi:type="dcterms:W3CDTF">2010-10-08T03:58:52Z</dcterms:modified>
</cp:coreProperties>
</file>