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4955-4B8C-461A-A869-18303CFA7114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EB23B-9AD2-4038-805F-E5C2C36B95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Helping your teens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752600"/>
            <a:ext cx="8686800" cy="4876800"/>
          </a:xfrm>
        </p:spPr>
        <p:txBody>
          <a:bodyPr>
            <a:normAutofit/>
          </a:bodyPr>
          <a:lstStyle/>
          <a:p>
            <a:pPr algn="l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Keep all your communication lines open.</a:t>
            </a:r>
          </a:p>
          <a:p>
            <a:pPr algn="l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Always validate what the teen is feeling</a:t>
            </a:r>
          </a:p>
          <a:p>
            <a:pPr algn="l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Support them but not the relationship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Helping your teens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your teens DO</dc:title>
  <dc:creator>Daksh</dc:creator>
  <cp:lastModifiedBy>Daksh</cp:lastModifiedBy>
  <cp:revision>2</cp:revision>
  <dcterms:created xsi:type="dcterms:W3CDTF">2012-01-27T23:03:01Z</dcterms:created>
  <dcterms:modified xsi:type="dcterms:W3CDTF">2012-01-27T23:20:01Z</dcterms:modified>
</cp:coreProperties>
</file>