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10965-2F6D-47F8-8233-A95D714DA22F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8C67D-16CE-48D3-A294-B3E7C3E2A7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&amp; Gender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older you are, the greater the risk</a:t>
            </a:r>
          </a:p>
          <a:p>
            <a:r>
              <a:rPr lang="en-US" dirty="0" smtClean="0"/>
              <a:t>Risk increases for men at age 45</a:t>
            </a:r>
          </a:p>
          <a:p>
            <a:r>
              <a:rPr lang="en-US" dirty="0" smtClean="0"/>
              <a:t>Risk increases for women at age 55</a:t>
            </a:r>
          </a:p>
          <a:p>
            <a:r>
              <a:rPr lang="en-US" dirty="0" smtClean="0"/>
              <a:t>4/5 people who die of coronary heart disease are over the age of 65</a:t>
            </a:r>
          </a:p>
          <a:p>
            <a:r>
              <a:rPr lang="en-US" dirty="0" smtClean="0"/>
              <a:t>More men develop CHD than women</a:t>
            </a:r>
          </a:p>
          <a:p>
            <a:r>
              <a:rPr lang="en-US" dirty="0" smtClean="0"/>
              <a:t>A woman’s risk increases after menopause due to the decrease in production </a:t>
            </a:r>
            <a:r>
              <a:rPr lang="en-US" smtClean="0"/>
              <a:t>of estrogen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Age &amp; Gender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Emily Karraker</dc:creator>
  <cp:lastModifiedBy>Emily Karraker</cp:lastModifiedBy>
  <cp:revision>1</cp:revision>
  <dcterms:created xsi:type="dcterms:W3CDTF">2011-10-21T21:36:09Z</dcterms:created>
  <dcterms:modified xsi:type="dcterms:W3CDTF">2011-10-21T21:46:00Z</dcterms:modified>
</cp:coreProperties>
</file>