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349A3-0019-450D-948A-F1E61813C177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4DDF0-B689-4454-95B9-20B0888852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Habit 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“Put First Things First”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Effective Time Management</a:t>
            </a:r>
          </a:p>
          <a:p>
            <a:r>
              <a:rPr lang="en-US" dirty="0" smtClean="0"/>
              <a:t>Question 1: What one thing could you do (which you aren't doing now) that if you did on a regular basis, would make a tremendous positive difference in your personal life?</a:t>
            </a:r>
          </a:p>
          <a:p>
            <a:r>
              <a:rPr lang="en-US" dirty="0" smtClean="0"/>
              <a:t>Question 2: What is one thing in your professional life that would bring similar results?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3200" dirty="0" smtClean="0"/>
              <a:t>Time Management Matrix</a:t>
            </a:r>
            <a:endParaRPr lang="en-US" sz="3200" dirty="0"/>
          </a:p>
        </p:txBody>
      </p:sp>
      <p:pic>
        <p:nvPicPr>
          <p:cNvPr id="1026" name="Picture 2" descr="http://www.awakeblogger.com/wp-content/uploads/2008/07/time_management_quadrant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762000"/>
            <a:ext cx="7696200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61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Habit 3 “Put First Things First”</vt:lpstr>
      <vt:lpstr>Time Management Matrix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Habit 3 “Put First Things First”</dc:title>
  <dc:creator>Chris</dc:creator>
  <cp:lastModifiedBy>Chris</cp:lastModifiedBy>
  <cp:revision>2</cp:revision>
  <dcterms:created xsi:type="dcterms:W3CDTF">2011-04-05T03:34:03Z</dcterms:created>
  <dcterms:modified xsi:type="dcterms:W3CDTF">2011-04-05T03:46:28Z</dcterms:modified>
</cp:coreProperties>
</file>