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827" autoAdjust="0"/>
  </p:normalViewPr>
  <p:slideViewPr>
    <p:cSldViewPr snapToGrid="0" snapToObjects="1">
      <p:cViewPr>
        <p:scale>
          <a:sx n="94" d="100"/>
          <a:sy n="94" d="100"/>
        </p:scale>
        <p:origin x="-882" y="77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B46868-5C7E-4605-B8ED-6091196B3C7D}" type="datetimeFigureOut">
              <a:rPr lang="en-US" smtClean="0"/>
              <a:t>7/2/2012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600FC7-C03E-4478-B4C0-6DF809F5DA08}" type="slidenum">
              <a:rPr lang="en-US" smtClean="0"/>
              <a:t>‹#›</a:t>
            </a:fld>
            <a:endParaRPr lang="en-US"/>
          </a:p>
        </p:txBody>
      </p:sp>
    </p:spTree>
    <p:extLst>
      <p:ext uri="{BB962C8B-B14F-4D97-AF65-F5344CB8AC3E}">
        <p14:creationId xmlns:p14="http://schemas.microsoft.com/office/powerpoint/2010/main" val="1179335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Rosemary Parse created a theory that allowed nurses to relate to patients when giving care. Through the three dimensions of the meaning of the human, the rhythmicity of relations, and the transcendence of change, Parse developed a personal theory of nursing</a:t>
            </a:r>
            <a:r>
              <a:rPr lang="en-US" baseline="0" dirty="0" smtClean="0"/>
              <a:t> (Cody &amp; </a:t>
            </a:r>
            <a:r>
              <a:rPr lang="en-US" baseline="0" dirty="0" err="1" smtClean="0"/>
              <a:t>Bournes</a:t>
            </a:r>
            <a:r>
              <a:rPr lang="en-US" baseline="0" dirty="0" smtClean="0"/>
              <a:t>, 2010)</a:t>
            </a:r>
            <a:r>
              <a:rPr lang="en-US" dirty="0" smtClean="0"/>
              <a:t>. Parse attempted to change the focus of nursing</a:t>
            </a:r>
            <a:r>
              <a:rPr lang="en-US" baseline="0" dirty="0" smtClean="0"/>
              <a:t> to</a:t>
            </a:r>
            <a:r>
              <a:rPr lang="en-US" dirty="0" smtClean="0"/>
              <a:t> give physical “and” spiritual care in order to benefit the patient in their recovery process. Parse</a:t>
            </a:r>
            <a:r>
              <a:rPr lang="en-US" baseline="0" dirty="0" smtClean="0"/>
              <a:t> believes that we should not only focus on the science of the patient, but rather nursing is “a human science and art that uses an abstract body of knowledge to people” (</a:t>
            </a:r>
            <a:r>
              <a:rPr lang="en-US" i="1" baseline="0" dirty="0" smtClean="0"/>
              <a:t>Human Becoming Theory, </a:t>
            </a:r>
            <a:r>
              <a:rPr lang="en-US" i="0" baseline="0" dirty="0" smtClean="0"/>
              <a:t>2011). </a:t>
            </a:r>
            <a:r>
              <a:rPr lang="en-US" i="0" dirty="0" smtClean="0"/>
              <a:t>Developing</a:t>
            </a:r>
            <a:r>
              <a:rPr lang="en-US" dirty="0" smtClean="0"/>
              <a:t> this relationship, the nurse can learn the desires of the patient and help with the patient instead of for the patient. The theory has helped shape thoughts on the nurse-patient relationship. Parse opened up a view for nurses to “step in their shoes”, and</a:t>
            </a:r>
            <a:r>
              <a:rPr lang="en-US" baseline="0" dirty="0" smtClean="0"/>
              <a:t> look at the importance of human experiences and their uniqueness (Chen, 2010, p. 1140)</a:t>
            </a:r>
            <a:r>
              <a:rPr lang="en-US" dirty="0" smtClean="0"/>
              <a:t>. Relating to the patient also helps the patient gain confidence, hope, and trust in their caregivers. By adding human quality to caregiving, nurses can grant the patient better care </a:t>
            </a:r>
            <a:r>
              <a:rPr lang="en-US" i="0" dirty="0" smtClean="0"/>
              <a:t>(</a:t>
            </a:r>
            <a:r>
              <a:rPr lang="en-US" i="1" dirty="0" smtClean="0"/>
              <a:t>Human</a:t>
            </a:r>
            <a:r>
              <a:rPr lang="en-US" i="1" baseline="0" dirty="0" smtClean="0"/>
              <a:t> Becoming Theory</a:t>
            </a:r>
            <a:r>
              <a:rPr lang="en-US" i="0" baseline="0" dirty="0" smtClean="0"/>
              <a:t>, 2011). </a:t>
            </a:r>
            <a:r>
              <a:rPr lang="en-US" dirty="0" smtClean="0"/>
              <a:t> </a:t>
            </a:r>
          </a:p>
          <a:p>
            <a:endParaRPr lang="en-US" dirty="0"/>
          </a:p>
        </p:txBody>
      </p:sp>
      <p:sp>
        <p:nvSpPr>
          <p:cNvPr id="4" name="Slide Number Placeholder 3"/>
          <p:cNvSpPr>
            <a:spLocks noGrp="1"/>
          </p:cNvSpPr>
          <p:nvPr>
            <p:ph type="sldNum" sz="quarter" idx="10"/>
          </p:nvPr>
        </p:nvSpPr>
        <p:spPr/>
        <p:txBody>
          <a:bodyPr/>
          <a:lstStyle/>
          <a:p>
            <a:fld id="{AE600FC7-C03E-4478-B4C0-6DF809F5DA08}" type="slidenum">
              <a:rPr lang="en-US" smtClean="0"/>
              <a:t>6</a:t>
            </a:fld>
            <a:endParaRPr lang="en-US"/>
          </a:p>
        </p:txBody>
      </p:sp>
    </p:spTree>
    <p:extLst>
      <p:ext uri="{BB962C8B-B14F-4D97-AF65-F5344CB8AC3E}">
        <p14:creationId xmlns:p14="http://schemas.microsoft.com/office/powerpoint/2010/main" val="499077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Parse’s theory is not widely used for structure</a:t>
            </a:r>
            <a:r>
              <a:rPr lang="en-US" baseline="0" dirty="0" smtClean="0"/>
              <a:t> research, however, she has influenced some areas of nursing (Chen, 2010, p. 1140). Parse has laid out influences on the ethics of human dignity, created teaching-learning processes, and mentoring advice (Cody &amp; </a:t>
            </a:r>
            <a:r>
              <a:rPr lang="en-US" baseline="0" dirty="0" err="1" smtClean="0"/>
              <a:t>Bournes</a:t>
            </a:r>
            <a:r>
              <a:rPr lang="en-US" baseline="0" dirty="0" smtClean="0"/>
              <a:t>, 2010). Parse’s theory and focus of care developed into a school of thought, and with that an organization was created called the International Consortium of Parse Scholars (Cody &amp; </a:t>
            </a:r>
            <a:r>
              <a:rPr lang="en-US" baseline="0" dirty="0" err="1" smtClean="0"/>
              <a:t>Bournes</a:t>
            </a:r>
            <a:r>
              <a:rPr lang="en-US" baseline="0" dirty="0" smtClean="0"/>
              <a:t>, 2010). “The human becoming school of thought presents an alternative to both the conventional bio-medical approach and the bio-psycho-social-spiritual approach of theories of nursing” (Cody &amp; </a:t>
            </a:r>
            <a:r>
              <a:rPr lang="en-US" baseline="0" dirty="0" err="1" smtClean="0"/>
              <a:t>Bournes</a:t>
            </a:r>
            <a:r>
              <a:rPr lang="en-US" baseline="0" dirty="0" smtClean="0"/>
              <a:t>, 2010). This organization promotes Parse’s theory. Another influence is a journal called </a:t>
            </a:r>
            <a:r>
              <a:rPr lang="en-US" i="1" baseline="0" dirty="0" smtClean="0"/>
              <a:t>The Illuminations File</a:t>
            </a:r>
            <a:r>
              <a:rPr lang="en-US" i="0" baseline="0" dirty="0" smtClean="0"/>
              <a:t>. This journal is about nurses who support Parse and practice her theory (Cruz, 2010, p. 7). There are several issues about nurses practicing in the commitment to Parse’s theory of human becoming. Even though this is not a common use of practice Rosemary Parse allowed for a change in the focus of patient-care and is still essentially influencing the medical field today.</a:t>
            </a:r>
            <a:endParaRPr lang="en-US" dirty="0"/>
          </a:p>
        </p:txBody>
      </p:sp>
      <p:sp>
        <p:nvSpPr>
          <p:cNvPr id="4" name="Slide Number Placeholder 3"/>
          <p:cNvSpPr>
            <a:spLocks noGrp="1"/>
          </p:cNvSpPr>
          <p:nvPr>
            <p:ph type="sldNum" sz="quarter" idx="10"/>
          </p:nvPr>
        </p:nvSpPr>
        <p:spPr/>
        <p:txBody>
          <a:bodyPr/>
          <a:lstStyle/>
          <a:p>
            <a:fld id="{AE600FC7-C03E-4478-B4C0-6DF809F5DA08}" type="slidenum">
              <a:rPr lang="en-US" smtClean="0"/>
              <a:t>7</a:t>
            </a:fld>
            <a:endParaRPr lang="en-US"/>
          </a:p>
        </p:txBody>
      </p:sp>
    </p:spTree>
    <p:extLst>
      <p:ext uri="{BB962C8B-B14F-4D97-AF65-F5344CB8AC3E}">
        <p14:creationId xmlns:p14="http://schemas.microsoft.com/office/powerpoint/2010/main" val="672086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DB32461A-250E-4A29-9E9B-599CA3838FA1}" type="datetime1">
              <a:rPr lang="en-US" smtClean="0"/>
              <a:pPr/>
              <a:t>7/2/2012</a:t>
            </a:fld>
            <a:endParaRPr lang="en-US" dirty="0"/>
          </a:p>
        </p:txBody>
      </p:sp>
      <p:sp>
        <p:nvSpPr>
          <p:cNvPr id="5" name="Footer Placeholder 4"/>
          <p:cNvSpPr>
            <a:spLocks noGrp="1"/>
          </p:cNvSpPr>
          <p:nvPr>
            <p:ph type="ftr" sz="quarter" idx="11"/>
          </p:nvPr>
        </p:nvSpPr>
        <p:spPr bwMode="white"/>
        <p:txBody>
          <a:bodyPr/>
          <a:lstStyle/>
          <a:p>
            <a:endParaRPr lang="en-US" dirty="0"/>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C81099-48EC-46A3-9530-F58EB96AF77C}" type="datetime1">
              <a:rPr lang="en-US" smtClean="0"/>
              <a:pPr/>
              <a:t>7/2/2012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697E24-FFB9-4C73-8C6D-E02A7AD33DB8}" type="datetime1">
              <a:rPr lang="en-US" smtClean="0"/>
              <a:pPr/>
              <a:t>7/2/2012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1AD66C-382E-48AD-8F4C-E87C4D4A8B28}" type="datetime1">
              <a:rPr lang="en-US" smtClean="0"/>
              <a:pPr/>
              <a:t>7/2/2012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6F4ADA4-35DF-4BD1-8C53-4246F035229A}" type="datetime1">
              <a:rPr lang="en-US" smtClean="0"/>
              <a:pPr/>
              <a:t>7/2/2012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59F63ED-02B1-490A-8EAD-E0CB136D5388}" type="datetime1">
              <a:rPr lang="en-US" smtClean="0"/>
              <a:pPr/>
              <a:t>7/2/2012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F771BB6-685D-4518-8FAD-1882B9671546}" type="datetime1">
              <a:rPr lang="en-US" smtClean="0"/>
              <a:pPr/>
              <a:t>7/2/2012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5FFBFE-5C08-4E0E-AF38-FB925F0B4D71}" type="datetime1">
              <a:rPr lang="en-US" smtClean="0"/>
              <a:pPr/>
              <a:t>7/2/2012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40B41D-FD10-4A38-B39B-626510BD49B7}"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23242C-D747-4ADD-80D8-99421268E3A8}" type="datetime1">
              <a:rPr lang="en-US" smtClean="0"/>
              <a:pPr/>
              <a:t>7/2/2012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E82007-CDD1-4BCF-B9F4-9D458EFEEFE1}" type="datetime1">
              <a:rPr lang="en-US" smtClean="0"/>
              <a:pPr/>
              <a:t>7/2/2012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4F265-CA88-4C30-A9AD-02E6A5184734}" type="datetime1">
              <a:rPr lang="en-US" smtClean="0"/>
              <a:pPr/>
              <a:t>7/2/2012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823242C-D747-4ADD-80D8-99421268E3A8}" type="datetime1">
              <a:rPr lang="en-US" smtClean="0"/>
              <a:pPr/>
              <a:t>7/2/2012</a:t>
            </a:fld>
            <a:endParaRPr lang="en-US"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F40B41D-FD10-4A38-B39B-626510BD49B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smtClean="0"/>
              <a:t>hOW</a:t>
            </a:r>
            <a:r>
              <a:rPr lang="en-US" dirty="0" smtClean="0"/>
              <a:t> THE THEORY IMPACTS DIRECT PATIENT CARE</a:t>
            </a:r>
            <a:endParaRPr lang="en-US" dirty="0"/>
          </a:p>
        </p:txBody>
      </p:sp>
      <p:sp>
        <p:nvSpPr>
          <p:cNvPr id="3" name="Subtitle 2"/>
          <p:cNvSpPr>
            <a:spLocks noGrp="1"/>
          </p:cNvSpPr>
          <p:nvPr>
            <p:ph type="subTitle" idx="1"/>
          </p:nvPr>
        </p:nvSpPr>
        <p:spPr/>
        <p:txBody>
          <a:bodyPr/>
          <a:lstStyle/>
          <a:p>
            <a:r>
              <a:rPr lang="en-US" dirty="0" smtClean="0"/>
              <a:t>What this theory means for nursing…</a:t>
            </a:r>
          </a:p>
          <a:p>
            <a:endParaRPr lang="en-US" dirty="0"/>
          </a:p>
        </p:txBody>
      </p:sp>
    </p:spTree>
    <p:extLst>
      <p:ext uri="{BB962C8B-B14F-4D97-AF65-F5344CB8AC3E}">
        <p14:creationId xmlns:p14="http://schemas.microsoft.com/office/powerpoint/2010/main" val="2914465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76458"/>
            <a:ext cx="6400800" cy="971044"/>
          </a:xfrm>
        </p:spPr>
        <p:txBody>
          <a:bodyPr>
            <a:normAutofit fontScale="90000"/>
          </a:bodyPr>
          <a:lstStyle/>
          <a:p>
            <a:r>
              <a:rPr lang="en-US" dirty="0" smtClean="0">
                <a:latin typeface="+mn-lt"/>
                <a:cs typeface="Apple Chancery"/>
              </a:rPr>
              <a:t>How the theory impacts direct patient care:	</a:t>
            </a:r>
            <a:endParaRPr lang="en-US" dirty="0">
              <a:latin typeface="+mn-lt"/>
              <a:cs typeface="Apple Chancery"/>
            </a:endParaRPr>
          </a:p>
        </p:txBody>
      </p:sp>
      <p:sp>
        <p:nvSpPr>
          <p:cNvPr id="3" name="Content Placeholder 2"/>
          <p:cNvSpPr>
            <a:spLocks noGrp="1"/>
          </p:cNvSpPr>
          <p:nvPr>
            <p:ph idx="1"/>
          </p:nvPr>
        </p:nvSpPr>
        <p:spPr/>
        <p:txBody>
          <a:bodyPr/>
          <a:lstStyle/>
          <a:p>
            <a:r>
              <a:rPr lang="en-US" dirty="0" smtClean="0">
                <a:latin typeface="Apple Chancery"/>
                <a:cs typeface="Apple Chancery"/>
              </a:rPr>
              <a:t>Patients are encouraged to interact with their environment and are responsible for decisions they made.</a:t>
            </a:r>
          </a:p>
          <a:p>
            <a:r>
              <a:rPr lang="en-US" dirty="0" smtClean="0">
                <a:latin typeface="Apple Chancery"/>
                <a:cs typeface="Apple Chancery"/>
              </a:rPr>
              <a:t>The patient is the person of authority and the primary decision maker in regards to their health care.</a:t>
            </a:r>
          </a:p>
          <a:p>
            <a:r>
              <a:rPr lang="en-US" dirty="0" smtClean="0">
                <a:latin typeface="Apple Chancery"/>
                <a:cs typeface="Apple Chancery"/>
              </a:rPr>
              <a:t>This theory helps to ensure that </a:t>
            </a:r>
            <a:r>
              <a:rPr lang="en-US" dirty="0">
                <a:latin typeface="Apple Chancery"/>
                <a:cs typeface="Apple Chancery"/>
              </a:rPr>
              <a:t>p</a:t>
            </a:r>
            <a:r>
              <a:rPr lang="en-US" dirty="0" smtClean="0">
                <a:latin typeface="Apple Chancery"/>
                <a:cs typeface="Apple Chancery"/>
              </a:rPr>
              <a:t>sychological and emotional needs are met.</a:t>
            </a:r>
            <a:endParaRPr lang="en-US" dirty="0">
              <a:latin typeface="Apple Chancery"/>
              <a:cs typeface="Apple Chancery"/>
            </a:endParaRPr>
          </a:p>
        </p:txBody>
      </p:sp>
    </p:spTree>
    <p:extLst>
      <p:ext uri="{BB962C8B-B14F-4D97-AF65-F5344CB8AC3E}">
        <p14:creationId xmlns:p14="http://schemas.microsoft.com/office/powerpoint/2010/main" val="2561063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93660"/>
            <a:ext cx="6400800" cy="963160"/>
          </a:xfrm>
        </p:spPr>
        <p:txBody>
          <a:bodyPr>
            <a:normAutofit fontScale="90000"/>
          </a:bodyPr>
          <a:lstStyle/>
          <a:p>
            <a:r>
              <a:rPr lang="en-US" dirty="0" smtClean="0">
                <a:cs typeface="Apple Chancery"/>
              </a:rPr>
              <a:t>What does this theory mean for nursing?</a:t>
            </a:r>
            <a:endParaRPr lang="en-US" dirty="0">
              <a:cs typeface="Apple Chancery"/>
            </a:endParaRPr>
          </a:p>
        </p:txBody>
      </p:sp>
      <p:sp>
        <p:nvSpPr>
          <p:cNvPr id="3" name="Content Placeholder 2"/>
          <p:cNvSpPr>
            <a:spLocks noGrp="1"/>
          </p:cNvSpPr>
          <p:nvPr>
            <p:ph idx="1"/>
          </p:nvPr>
        </p:nvSpPr>
        <p:spPr/>
        <p:txBody>
          <a:bodyPr>
            <a:normAutofit fontScale="47500" lnSpcReduction="20000"/>
          </a:bodyPr>
          <a:lstStyle/>
          <a:p>
            <a:r>
              <a:rPr lang="en-US" sz="2600" dirty="0" smtClean="0">
                <a:latin typeface="Apple Chancery"/>
                <a:cs typeface="Apple Chancery"/>
              </a:rPr>
              <a:t>This theory contributed the idea that we should optimize the patient’s quality of life, based on how the patient views things.</a:t>
            </a:r>
          </a:p>
          <a:p>
            <a:r>
              <a:rPr lang="en-US" sz="2600" dirty="0" smtClean="0">
                <a:latin typeface="Apple Chancery"/>
                <a:cs typeface="Apple Chancery"/>
              </a:rPr>
              <a:t>We want to be proactive in teaching out patients about all necessary information and answer any questions they may have, in order to improve their outcome pre and post discharge, </a:t>
            </a:r>
            <a:r>
              <a:rPr lang="en-US" sz="2600" dirty="0" err="1" smtClean="0">
                <a:latin typeface="Apple Chancery"/>
                <a:cs typeface="Apple Chancery"/>
              </a:rPr>
              <a:t>altohught</a:t>
            </a:r>
            <a:r>
              <a:rPr lang="en-US" sz="2600" dirty="0" smtClean="0">
                <a:latin typeface="Apple Chancery"/>
                <a:cs typeface="Apple Chancery"/>
              </a:rPr>
              <a:t> the client must also be proactive about learning.</a:t>
            </a:r>
          </a:p>
          <a:p>
            <a:r>
              <a:rPr lang="en-US" sz="2600" dirty="0" smtClean="0">
                <a:latin typeface="Apple Chancery"/>
                <a:cs typeface="Apple Chancery"/>
              </a:rPr>
              <a:t>Client should actively participate in their responsibility to make decisions and learn about their treatment, making the nurse not the only one responsible for patient learning.</a:t>
            </a:r>
          </a:p>
          <a:p>
            <a:r>
              <a:rPr lang="en-US" sz="2600" dirty="0" smtClean="0">
                <a:latin typeface="Apple Chancery"/>
                <a:cs typeface="Apple Chancery"/>
              </a:rPr>
              <a:t>Nurses should help patients be directed toward reaching their desired health goals.</a:t>
            </a:r>
          </a:p>
          <a:p>
            <a:endParaRPr lang="en-US" dirty="0" smtClean="0"/>
          </a:p>
        </p:txBody>
      </p:sp>
    </p:spTree>
    <p:extLst>
      <p:ext uri="{BB962C8B-B14F-4D97-AF65-F5344CB8AC3E}">
        <p14:creationId xmlns:p14="http://schemas.microsoft.com/office/powerpoint/2010/main" val="1753096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this theory impacts nursing cont’d.</a:t>
            </a:r>
            <a:endParaRPr lang="en-US" dirty="0"/>
          </a:p>
        </p:txBody>
      </p:sp>
      <p:sp>
        <p:nvSpPr>
          <p:cNvPr id="3" name="Content Placeholder 2"/>
          <p:cNvSpPr>
            <a:spLocks noGrp="1"/>
          </p:cNvSpPr>
          <p:nvPr>
            <p:ph idx="1"/>
          </p:nvPr>
        </p:nvSpPr>
        <p:spPr/>
        <p:txBody>
          <a:bodyPr/>
          <a:lstStyle/>
          <a:p>
            <a:r>
              <a:rPr lang="en-US" dirty="0" smtClean="0">
                <a:latin typeface="Apple Chancery"/>
                <a:cs typeface="Apple Chancery"/>
              </a:rPr>
              <a:t>The RN does not specifically treat to “fix” any problems, but to help the patient toward health goals and outcomes., as previously stated.</a:t>
            </a:r>
          </a:p>
          <a:p>
            <a:r>
              <a:rPr lang="en-US" dirty="0" smtClean="0">
                <a:latin typeface="Apple Chancery"/>
                <a:cs typeface="Apple Chancery"/>
              </a:rPr>
              <a:t>While this theory is useful in education, mostly to the experienced RN, it is not as useful to the newer nurses and is not applicable in acute or emergent care settings.</a:t>
            </a:r>
          </a:p>
        </p:txBody>
      </p:sp>
    </p:spTree>
    <p:extLst>
      <p:ext uri="{BB962C8B-B14F-4D97-AF65-F5344CB8AC3E}">
        <p14:creationId xmlns:p14="http://schemas.microsoft.com/office/powerpoint/2010/main" val="2466052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What does the Human Becoming Theory Mean For Nursing?</a:t>
            </a:r>
            <a:endParaRPr lang="en-US" dirty="0"/>
          </a:p>
        </p:txBody>
      </p:sp>
      <p:sp>
        <p:nvSpPr>
          <p:cNvPr id="3" name="Subtitle 2"/>
          <p:cNvSpPr>
            <a:spLocks noGrp="1"/>
          </p:cNvSpPr>
          <p:nvPr>
            <p:ph type="subTitle" idx="1"/>
          </p:nvPr>
        </p:nvSpPr>
        <p:spPr/>
        <p:txBody>
          <a:bodyPr/>
          <a:lstStyle/>
          <a:p>
            <a:r>
              <a:rPr lang="en-US" dirty="0" smtClean="0"/>
              <a:t>Rosemary Parse created a different focus on patient care.</a:t>
            </a:r>
            <a:endParaRPr lang="en-US" dirty="0"/>
          </a:p>
        </p:txBody>
      </p:sp>
    </p:spTree>
    <p:extLst>
      <p:ext uri="{BB962C8B-B14F-4D97-AF65-F5344CB8AC3E}">
        <p14:creationId xmlns:p14="http://schemas.microsoft.com/office/powerpoint/2010/main" val="3274917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Human Becoming Theory and Nursing</a:t>
            </a:r>
            <a:endParaRPr lang="en-US" dirty="0"/>
          </a:p>
        </p:txBody>
      </p:sp>
      <p:sp>
        <p:nvSpPr>
          <p:cNvPr id="3" name="Content Placeholder 2"/>
          <p:cNvSpPr>
            <a:spLocks noGrp="1"/>
          </p:cNvSpPr>
          <p:nvPr>
            <p:ph idx="1"/>
          </p:nvPr>
        </p:nvSpPr>
        <p:spPr/>
        <p:txBody>
          <a:bodyPr/>
          <a:lstStyle/>
          <a:p>
            <a:r>
              <a:rPr lang="en-US" dirty="0" smtClean="0"/>
              <a:t>Shaped a different view of caregiving</a:t>
            </a:r>
          </a:p>
          <a:p>
            <a:pPr lvl="1"/>
            <a:r>
              <a:rPr lang="en-US" dirty="0" smtClean="0"/>
              <a:t>Meaning, Rhythmicity, and Transcendence</a:t>
            </a:r>
          </a:p>
          <a:p>
            <a:pPr lvl="1"/>
            <a:r>
              <a:rPr lang="en-US" dirty="0" smtClean="0"/>
              <a:t>Physical and Spiritual</a:t>
            </a:r>
          </a:p>
          <a:p>
            <a:pPr lvl="1"/>
            <a:r>
              <a:rPr lang="en-US" dirty="0" smtClean="0"/>
              <a:t>Realizing uniqueness</a:t>
            </a:r>
          </a:p>
          <a:p>
            <a:r>
              <a:rPr lang="en-US" dirty="0" smtClean="0"/>
              <a:t>Personal relationship with the patient</a:t>
            </a:r>
          </a:p>
          <a:p>
            <a:pPr lvl="1"/>
            <a:r>
              <a:rPr lang="en-US" dirty="0" smtClean="0"/>
              <a:t>Human experiences</a:t>
            </a:r>
          </a:p>
          <a:p>
            <a:pPr lvl="1"/>
            <a:r>
              <a:rPr lang="en-US" dirty="0" smtClean="0"/>
              <a:t>Gains confidence, trust, and hope</a:t>
            </a:r>
          </a:p>
          <a:p>
            <a:pPr lvl="1"/>
            <a:endParaRPr lang="en-US" dirty="0"/>
          </a:p>
        </p:txBody>
      </p:sp>
    </p:spTree>
    <p:extLst>
      <p:ext uri="{BB962C8B-B14F-4D97-AF65-F5344CB8AC3E}">
        <p14:creationId xmlns:p14="http://schemas.microsoft.com/office/powerpoint/2010/main" val="802811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Influences of Rosemary parse</a:t>
            </a:r>
            <a:endParaRPr lang="en-US" dirty="0"/>
          </a:p>
        </p:txBody>
      </p:sp>
      <p:sp>
        <p:nvSpPr>
          <p:cNvPr id="3" name="Content Placeholder 2"/>
          <p:cNvSpPr>
            <a:spLocks noGrp="1"/>
          </p:cNvSpPr>
          <p:nvPr>
            <p:ph idx="1"/>
          </p:nvPr>
        </p:nvSpPr>
        <p:spPr/>
        <p:txBody>
          <a:bodyPr/>
          <a:lstStyle/>
          <a:p>
            <a:r>
              <a:rPr lang="en-US" dirty="0" smtClean="0"/>
              <a:t>Human Becoming Theory put to use</a:t>
            </a:r>
          </a:p>
          <a:p>
            <a:pPr lvl="1"/>
            <a:r>
              <a:rPr lang="en-US" dirty="0" smtClean="0"/>
              <a:t>Ethical concerns</a:t>
            </a:r>
          </a:p>
          <a:p>
            <a:pPr lvl="1"/>
            <a:r>
              <a:rPr lang="en-US" dirty="0" smtClean="0"/>
              <a:t>Teaching-learning processes</a:t>
            </a:r>
          </a:p>
          <a:p>
            <a:pPr lvl="1"/>
            <a:r>
              <a:rPr lang="en-US" dirty="0" smtClean="0"/>
              <a:t>Mentoring</a:t>
            </a:r>
          </a:p>
          <a:p>
            <a:r>
              <a:rPr lang="en-US" dirty="0" smtClean="0"/>
              <a:t>School of Thought</a:t>
            </a:r>
          </a:p>
          <a:p>
            <a:pPr lvl="1"/>
            <a:r>
              <a:rPr lang="en-US" dirty="0" smtClean="0"/>
              <a:t>International Consortium of Parse Scholars</a:t>
            </a:r>
          </a:p>
          <a:p>
            <a:r>
              <a:rPr lang="en-US" i="1" dirty="0" smtClean="0"/>
              <a:t>The Illuminations File</a:t>
            </a:r>
          </a:p>
          <a:p>
            <a:pPr indent="0">
              <a:buNone/>
            </a:pPr>
            <a:endParaRPr lang="en-US" i="1" dirty="0"/>
          </a:p>
        </p:txBody>
      </p:sp>
    </p:spTree>
    <p:extLst>
      <p:ext uri="{BB962C8B-B14F-4D97-AF65-F5344CB8AC3E}">
        <p14:creationId xmlns:p14="http://schemas.microsoft.com/office/powerpoint/2010/main" val="13865707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300</TotalTime>
  <Words>772</Words>
  <Application>Microsoft Office PowerPoint</Application>
  <PresentationFormat>On-screen Show (4:3)</PresentationFormat>
  <Paragraphs>36</Paragraphs>
  <Slides>7</Slides>
  <Notes>2</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Couture</vt:lpstr>
      <vt:lpstr>hOW THE THEORY IMPACTS DIRECT PATIENT CARE</vt:lpstr>
      <vt:lpstr>How the theory impacts direct patient care: </vt:lpstr>
      <vt:lpstr>What does this theory mean for nursing?</vt:lpstr>
      <vt:lpstr>How this theory impacts nursing cont’d.</vt:lpstr>
      <vt:lpstr>What does the Human Becoming Theory Mean For Nursing?</vt:lpstr>
      <vt:lpstr>Human Becoming Theory and Nursing</vt:lpstr>
      <vt:lpstr>Influences of Rosemary parse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THE THEORY IMPACTS DIRECT PATIENT CARE</dc:title>
  <dc:creator>Megan Johnson</dc:creator>
  <cp:lastModifiedBy>Kroeger, Megan M</cp:lastModifiedBy>
  <cp:revision>11</cp:revision>
  <dcterms:created xsi:type="dcterms:W3CDTF">2012-07-01T22:08:12Z</dcterms:created>
  <dcterms:modified xsi:type="dcterms:W3CDTF">2012-07-02T18:22:10Z</dcterms:modified>
</cp:coreProperties>
</file>